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 id="2147483675" r:id="rId2"/>
    <p:sldMasterId id="2147483690" r:id="rId3"/>
  </p:sldMasterIdLst>
  <p:notesMasterIdLst>
    <p:notesMasterId r:id="rId33"/>
  </p:notesMasterIdLst>
  <p:sldIdLst>
    <p:sldId id="256" r:id="rId4"/>
    <p:sldId id="266" r:id="rId5"/>
    <p:sldId id="267" r:id="rId6"/>
    <p:sldId id="268" r:id="rId7"/>
    <p:sldId id="273" r:id="rId8"/>
    <p:sldId id="276" r:id="rId9"/>
    <p:sldId id="269" r:id="rId10"/>
    <p:sldId id="270" r:id="rId11"/>
    <p:sldId id="271" r:id="rId12"/>
    <p:sldId id="272" r:id="rId13"/>
    <p:sldId id="278" r:id="rId14"/>
    <p:sldId id="277" r:id="rId15"/>
    <p:sldId id="279" r:id="rId16"/>
    <p:sldId id="281" r:id="rId17"/>
    <p:sldId id="282" r:id="rId18"/>
    <p:sldId id="284" r:id="rId19"/>
    <p:sldId id="285" r:id="rId20"/>
    <p:sldId id="280" r:id="rId21"/>
    <p:sldId id="257" r:id="rId22"/>
    <p:sldId id="258" r:id="rId23"/>
    <p:sldId id="264" r:id="rId24"/>
    <p:sldId id="261" r:id="rId25"/>
    <p:sldId id="259" r:id="rId26"/>
    <p:sldId id="260" r:id="rId27"/>
    <p:sldId id="262" r:id="rId28"/>
    <p:sldId id="265" r:id="rId29"/>
    <p:sldId id="263" r:id="rId30"/>
    <p:sldId id="274" r:id="rId31"/>
    <p:sldId id="283" r:id="rId3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1060"/>
    <a:srgbClr val="C4FFFF"/>
    <a:srgbClr val="0080FF"/>
    <a:srgbClr val="00ECFF"/>
    <a:srgbClr val="00FFCA"/>
    <a:srgbClr val="F58E00"/>
    <a:srgbClr val="EC8E00"/>
    <a:srgbClr val="00FFD7"/>
    <a:srgbClr val="00F7F1"/>
    <a:srgbClr val="00C8C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156" autoAdjust="0"/>
    <p:restoredTop sz="94660"/>
  </p:normalViewPr>
  <p:slideViewPr>
    <p:cSldViewPr snapToGrid="0" showGuides="1">
      <p:cViewPr>
        <p:scale>
          <a:sx n="100" d="100"/>
          <a:sy n="100" d="100"/>
        </p:scale>
        <p:origin x="276" y="24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21" Type="http://schemas.openxmlformats.org/officeDocument/2006/relationships/slide" Target="slides/slide18.xml"/><Relationship Id="rId34" Type="http://schemas.openxmlformats.org/officeDocument/2006/relationships/presProps" Target="pres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notesMaster" Target="notesMasters/notesMaster1.xml"/><Relationship Id="rId38" Type="http://schemas.microsoft.com/office/2016/11/relationships/changesInfo" Target="changesInfos/changesInfo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theme" Target="theme/theme1.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viewProps" Target="viewProps.xml"/><Relationship Id="rId8" Type="http://schemas.openxmlformats.org/officeDocument/2006/relationships/slide" Target="slides/slide5.xml"/><Relationship Id="rId3" Type="http://schemas.openxmlformats.org/officeDocument/2006/relationships/slideMaster" Target="slideMasters/slideMaster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omomasa Fujiwara" userId="773db4682fb361c6" providerId="LiveId" clId="{2812CCB4-6349-4565-AE8D-A016F9EB9E47}"/>
    <pc:docChg chg="undo custSel addSld delSld modSld sldOrd modMainMaster">
      <pc:chgData name="Tomomasa Fujiwara" userId="773db4682fb361c6" providerId="LiveId" clId="{2812CCB4-6349-4565-AE8D-A016F9EB9E47}" dt="2020-04-10T07:14:08.389" v="3965" actId="1076"/>
      <pc:docMkLst>
        <pc:docMk/>
      </pc:docMkLst>
      <pc:sldChg chg="modSp">
        <pc:chgData name="Tomomasa Fujiwara" userId="773db4682fb361c6" providerId="LiveId" clId="{2812CCB4-6349-4565-AE8D-A016F9EB9E47}" dt="2020-04-10T05:42:16.542" v="3763" actId="20577"/>
        <pc:sldMkLst>
          <pc:docMk/>
          <pc:sldMk cId="2747669570" sldId="256"/>
        </pc:sldMkLst>
        <pc:spChg chg="mod">
          <ac:chgData name="Tomomasa Fujiwara" userId="773db4682fb361c6" providerId="LiveId" clId="{2812CCB4-6349-4565-AE8D-A016F9EB9E47}" dt="2020-04-10T05:42:16.542" v="3763" actId="20577"/>
          <ac:spMkLst>
            <pc:docMk/>
            <pc:sldMk cId="2747669570" sldId="256"/>
            <ac:spMk id="5" creationId="{525CA376-EDDF-4664-9E9A-ED5951EC4A7B}"/>
          </ac:spMkLst>
        </pc:spChg>
      </pc:sldChg>
      <pc:sldChg chg="addSp delSp modSp add">
        <pc:chgData name="Tomomasa Fujiwara" userId="773db4682fb361c6" providerId="LiveId" clId="{2812CCB4-6349-4565-AE8D-A016F9EB9E47}" dt="2020-04-10T04:46:15.396" v="3105" actId="166"/>
        <pc:sldMkLst>
          <pc:docMk/>
          <pc:sldMk cId="1431805321" sldId="257"/>
        </pc:sldMkLst>
        <pc:spChg chg="del">
          <ac:chgData name="Tomomasa Fujiwara" userId="773db4682fb361c6" providerId="LiveId" clId="{2812CCB4-6349-4565-AE8D-A016F9EB9E47}" dt="2020-04-08T11:24:10.183" v="21"/>
          <ac:spMkLst>
            <pc:docMk/>
            <pc:sldMk cId="1431805321" sldId="257"/>
            <ac:spMk id="2" creationId="{0FEBC6E0-3B3F-4C79-90DB-710DCE4DEDC4}"/>
          </ac:spMkLst>
        </pc:spChg>
        <pc:spChg chg="del">
          <ac:chgData name="Tomomasa Fujiwara" userId="773db4682fb361c6" providerId="LiveId" clId="{2812CCB4-6349-4565-AE8D-A016F9EB9E47}" dt="2020-04-08T11:24:10.183" v="21"/>
          <ac:spMkLst>
            <pc:docMk/>
            <pc:sldMk cId="1431805321" sldId="257"/>
            <ac:spMk id="3" creationId="{424A2B3F-D6DC-4687-9D61-7FFE8A755692}"/>
          </ac:spMkLst>
        </pc:spChg>
        <pc:picChg chg="add ord">
          <ac:chgData name="Tomomasa Fujiwara" userId="773db4682fb361c6" providerId="LiveId" clId="{2812CCB4-6349-4565-AE8D-A016F9EB9E47}" dt="2020-04-10T04:46:15.396" v="3105" actId="166"/>
          <ac:picMkLst>
            <pc:docMk/>
            <pc:sldMk cId="1431805321" sldId="257"/>
            <ac:picMk id="4" creationId="{4A44796B-4022-48DC-8ED2-D16ADE99BD29}"/>
          </ac:picMkLst>
        </pc:picChg>
      </pc:sldChg>
      <pc:sldChg chg="addSp modSp add">
        <pc:chgData name="Tomomasa Fujiwara" userId="773db4682fb361c6" providerId="LiveId" clId="{2812CCB4-6349-4565-AE8D-A016F9EB9E47}" dt="2020-04-08T11:26:54.001" v="34" actId="1076"/>
        <pc:sldMkLst>
          <pc:docMk/>
          <pc:sldMk cId="3990120954" sldId="258"/>
        </pc:sldMkLst>
        <pc:picChg chg="add mod modCrop">
          <ac:chgData name="Tomomasa Fujiwara" userId="773db4682fb361c6" providerId="LiveId" clId="{2812CCB4-6349-4565-AE8D-A016F9EB9E47}" dt="2020-04-08T11:26:54.001" v="34" actId="1076"/>
          <ac:picMkLst>
            <pc:docMk/>
            <pc:sldMk cId="3990120954" sldId="258"/>
            <ac:picMk id="2" creationId="{D75F9A8B-9F04-4702-AD51-EE6DF82D7173}"/>
          </ac:picMkLst>
        </pc:picChg>
      </pc:sldChg>
      <pc:sldChg chg="addSp modSp add">
        <pc:chgData name="Tomomasa Fujiwara" userId="773db4682fb361c6" providerId="LiveId" clId="{2812CCB4-6349-4565-AE8D-A016F9EB9E47}" dt="2020-04-08T11:28:59.164" v="51" actId="1076"/>
        <pc:sldMkLst>
          <pc:docMk/>
          <pc:sldMk cId="1627727001" sldId="259"/>
        </pc:sldMkLst>
        <pc:picChg chg="add mod">
          <ac:chgData name="Tomomasa Fujiwara" userId="773db4682fb361c6" providerId="LiveId" clId="{2812CCB4-6349-4565-AE8D-A016F9EB9E47}" dt="2020-04-08T11:28:59.164" v="51" actId="1076"/>
          <ac:picMkLst>
            <pc:docMk/>
            <pc:sldMk cId="1627727001" sldId="259"/>
            <ac:picMk id="2" creationId="{B6F2226A-478A-4C97-835E-81B30F7C661C}"/>
          </ac:picMkLst>
        </pc:picChg>
      </pc:sldChg>
      <pc:sldChg chg="addSp modSp add">
        <pc:chgData name="Tomomasa Fujiwara" userId="773db4682fb361c6" providerId="LiveId" clId="{2812CCB4-6349-4565-AE8D-A016F9EB9E47}" dt="2020-04-08T11:29:23.571" v="57" actId="1076"/>
        <pc:sldMkLst>
          <pc:docMk/>
          <pc:sldMk cId="3539271683" sldId="260"/>
        </pc:sldMkLst>
        <pc:picChg chg="add mod">
          <ac:chgData name="Tomomasa Fujiwara" userId="773db4682fb361c6" providerId="LiveId" clId="{2812CCB4-6349-4565-AE8D-A016F9EB9E47}" dt="2020-04-08T11:29:23.571" v="57" actId="1076"/>
          <ac:picMkLst>
            <pc:docMk/>
            <pc:sldMk cId="3539271683" sldId="260"/>
            <ac:picMk id="2" creationId="{82669482-0707-4F6A-8D74-821011BDA6A1}"/>
          </ac:picMkLst>
        </pc:picChg>
      </pc:sldChg>
      <pc:sldChg chg="addSp add ord">
        <pc:chgData name="Tomomasa Fujiwara" userId="773db4682fb361c6" providerId="LiveId" clId="{2812CCB4-6349-4565-AE8D-A016F9EB9E47}" dt="2020-04-08T11:28:09.507" v="46"/>
        <pc:sldMkLst>
          <pc:docMk/>
          <pc:sldMk cId="1933845342" sldId="261"/>
        </pc:sldMkLst>
        <pc:picChg chg="add">
          <ac:chgData name="Tomomasa Fujiwara" userId="773db4682fb361c6" providerId="LiveId" clId="{2812CCB4-6349-4565-AE8D-A016F9EB9E47}" dt="2020-04-08T11:28:05.861" v="44"/>
          <ac:picMkLst>
            <pc:docMk/>
            <pc:sldMk cId="1933845342" sldId="261"/>
            <ac:picMk id="2" creationId="{785565B3-8632-4718-8223-164DDAB82011}"/>
          </ac:picMkLst>
        </pc:picChg>
      </pc:sldChg>
      <pc:sldChg chg="addSp add">
        <pc:chgData name="Tomomasa Fujiwara" userId="773db4682fb361c6" providerId="LiveId" clId="{2812CCB4-6349-4565-AE8D-A016F9EB9E47}" dt="2020-04-08T11:29:51.735" v="58"/>
        <pc:sldMkLst>
          <pc:docMk/>
          <pc:sldMk cId="3027556770" sldId="262"/>
        </pc:sldMkLst>
        <pc:picChg chg="add">
          <ac:chgData name="Tomomasa Fujiwara" userId="773db4682fb361c6" providerId="LiveId" clId="{2812CCB4-6349-4565-AE8D-A016F9EB9E47}" dt="2020-04-08T11:29:51.735" v="58"/>
          <ac:picMkLst>
            <pc:docMk/>
            <pc:sldMk cId="3027556770" sldId="262"/>
            <ac:picMk id="2" creationId="{EF10D6EB-4E0B-447F-B267-BAC3338F07C3}"/>
          </ac:picMkLst>
        </pc:picChg>
      </pc:sldChg>
      <pc:sldChg chg="addSp modSp add">
        <pc:chgData name="Tomomasa Fujiwara" userId="773db4682fb361c6" providerId="LiveId" clId="{2812CCB4-6349-4565-AE8D-A016F9EB9E47}" dt="2020-04-08T11:30:53.155" v="66" actId="1076"/>
        <pc:sldMkLst>
          <pc:docMk/>
          <pc:sldMk cId="21067343" sldId="263"/>
        </pc:sldMkLst>
        <pc:picChg chg="add mod">
          <ac:chgData name="Tomomasa Fujiwara" userId="773db4682fb361c6" providerId="LiveId" clId="{2812CCB4-6349-4565-AE8D-A016F9EB9E47}" dt="2020-04-08T11:30:53.155" v="66" actId="1076"/>
          <ac:picMkLst>
            <pc:docMk/>
            <pc:sldMk cId="21067343" sldId="263"/>
            <ac:picMk id="2" creationId="{580C5A9F-F8AD-48E2-8DA1-0950BC2A8FD9}"/>
          </ac:picMkLst>
        </pc:picChg>
      </pc:sldChg>
      <pc:sldChg chg="addSp add ord">
        <pc:chgData name="Tomomasa Fujiwara" userId="773db4682fb361c6" providerId="LiveId" clId="{2812CCB4-6349-4565-AE8D-A016F9EB9E47}" dt="2020-04-08T11:27:29.803" v="43"/>
        <pc:sldMkLst>
          <pc:docMk/>
          <pc:sldMk cId="2050873435" sldId="264"/>
        </pc:sldMkLst>
        <pc:picChg chg="add">
          <ac:chgData name="Tomomasa Fujiwara" userId="773db4682fb361c6" providerId="LiveId" clId="{2812CCB4-6349-4565-AE8D-A016F9EB9E47}" dt="2020-04-08T11:27:24.877" v="41"/>
          <ac:picMkLst>
            <pc:docMk/>
            <pc:sldMk cId="2050873435" sldId="264"/>
            <ac:picMk id="2" creationId="{A0730F89-EAD9-4B85-8A09-B9AEB560F210}"/>
          </ac:picMkLst>
        </pc:picChg>
      </pc:sldChg>
      <pc:sldChg chg="addSp add ord">
        <pc:chgData name="Tomomasa Fujiwara" userId="773db4682fb361c6" providerId="LiveId" clId="{2812CCB4-6349-4565-AE8D-A016F9EB9E47}" dt="2020-04-08T11:30:15.626" v="62"/>
        <pc:sldMkLst>
          <pc:docMk/>
          <pc:sldMk cId="1815946185" sldId="265"/>
        </pc:sldMkLst>
        <pc:picChg chg="add">
          <ac:chgData name="Tomomasa Fujiwara" userId="773db4682fb361c6" providerId="LiveId" clId="{2812CCB4-6349-4565-AE8D-A016F9EB9E47}" dt="2020-04-08T11:30:12.392" v="60"/>
          <ac:picMkLst>
            <pc:docMk/>
            <pc:sldMk cId="1815946185" sldId="265"/>
            <ac:picMk id="2" creationId="{377CD499-B6B9-42DE-AE7D-3FA0FF4B7481}"/>
          </ac:picMkLst>
        </pc:picChg>
      </pc:sldChg>
      <pc:sldChg chg="addSp modSp add">
        <pc:chgData name="Tomomasa Fujiwara" userId="773db4682fb361c6" providerId="LiveId" clId="{2812CCB4-6349-4565-AE8D-A016F9EB9E47}" dt="2020-04-10T07:09:57.968" v="3956" actId="20577"/>
        <pc:sldMkLst>
          <pc:docMk/>
          <pc:sldMk cId="932840589" sldId="266"/>
        </pc:sldMkLst>
        <pc:spChg chg="mod">
          <ac:chgData name="Tomomasa Fujiwara" userId="773db4682fb361c6" providerId="LiveId" clId="{2812CCB4-6349-4565-AE8D-A016F9EB9E47}" dt="2020-04-09T12:00:27.391" v="272" actId="20577"/>
          <ac:spMkLst>
            <pc:docMk/>
            <pc:sldMk cId="932840589" sldId="266"/>
            <ac:spMk id="2" creationId="{A8A77CCC-9ADC-48B8-A698-ACBD75267276}"/>
          </ac:spMkLst>
        </pc:spChg>
        <pc:spChg chg="mod">
          <ac:chgData name="Tomomasa Fujiwara" userId="773db4682fb361c6" providerId="LiveId" clId="{2812CCB4-6349-4565-AE8D-A016F9EB9E47}" dt="2020-04-10T07:09:57.968" v="3956" actId="20577"/>
          <ac:spMkLst>
            <pc:docMk/>
            <pc:sldMk cId="932840589" sldId="266"/>
            <ac:spMk id="3" creationId="{CCB4D13E-F90B-4F3E-942F-1705EA2C70D0}"/>
          </ac:spMkLst>
        </pc:spChg>
        <pc:picChg chg="add mod modCrop">
          <ac:chgData name="Tomomasa Fujiwara" userId="773db4682fb361c6" providerId="LiveId" clId="{2812CCB4-6349-4565-AE8D-A016F9EB9E47}" dt="2020-04-10T05:41:26.854" v="3724" actId="1035"/>
          <ac:picMkLst>
            <pc:docMk/>
            <pc:sldMk cId="932840589" sldId="266"/>
            <ac:picMk id="5" creationId="{41834013-C0BE-4EFF-B924-8054C6C52DC1}"/>
          </ac:picMkLst>
        </pc:picChg>
        <pc:picChg chg="add mod modCrop">
          <ac:chgData name="Tomomasa Fujiwara" userId="773db4682fb361c6" providerId="LiveId" clId="{2812CCB4-6349-4565-AE8D-A016F9EB9E47}" dt="2020-04-10T05:41:22.744" v="3714" actId="1035"/>
          <ac:picMkLst>
            <pc:docMk/>
            <pc:sldMk cId="932840589" sldId="266"/>
            <ac:picMk id="7" creationId="{B3BB77CF-2859-4316-8D95-7AFBBEBC8C50}"/>
          </ac:picMkLst>
        </pc:picChg>
      </pc:sldChg>
      <pc:sldChg chg="addSp delSp modSp add">
        <pc:chgData name="Tomomasa Fujiwara" userId="773db4682fb361c6" providerId="LiveId" clId="{2812CCB4-6349-4565-AE8D-A016F9EB9E47}" dt="2020-04-10T05:45:47.910" v="3851" actId="1035"/>
        <pc:sldMkLst>
          <pc:docMk/>
          <pc:sldMk cId="650865602" sldId="267"/>
        </pc:sldMkLst>
        <pc:spChg chg="mod">
          <ac:chgData name="Tomomasa Fujiwara" userId="773db4682fb361c6" providerId="LiveId" clId="{2812CCB4-6349-4565-AE8D-A016F9EB9E47}" dt="2020-04-09T12:17:14.629" v="1047" actId="20577"/>
          <ac:spMkLst>
            <pc:docMk/>
            <pc:sldMk cId="650865602" sldId="267"/>
            <ac:spMk id="2" creationId="{27B8BD4D-69DC-4761-B147-179D9C347658}"/>
          </ac:spMkLst>
        </pc:spChg>
        <pc:spChg chg="add del mod">
          <ac:chgData name="Tomomasa Fujiwara" userId="773db4682fb361c6" providerId="LiveId" clId="{2812CCB4-6349-4565-AE8D-A016F9EB9E47}" dt="2020-04-09T13:16:36.933" v="1519" actId="20577"/>
          <ac:spMkLst>
            <pc:docMk/>
            <pc:sldMk cId="650865602" sldId="267"/>
            <ac:spMk id="3" creationId="{38ECA43A-983F-4465-8AC3-AB11E75968AC}"/>
          </ac:spMkLst>
        </pc:spChg>
        <pc:spChg chg="add mod">
          <ac:chgData name="Tomomasa Fujiwara" userId="773db4682fb361c6" providerId="LiveId" clId="{2812CCB4-6349-4565-AE8D-A016F9EB9E47}" dt="2020-04-10T05:45:31.915" v="3818" actId="207"/>
          <ac:spMkLst>
            <pc:docMk/>
            <pc:sldMk cId="650865602" sldId="267"/>
            <ac:spMk id="8" creationId="{9711F466-A8B3-4C8E-B32A-1DEBE6B2CB65}"/>
          </ac:spMkLst>
        </pc:spChg>
        <pc:spChg chg="add mod">
          <ac:chgData name="Tomomasa Fujiwara" userId="773db4682fb361c6" providerId="LiveId" clId="{2812CCB4-6349-4565-AE8D-A016F9EB9E47}" dt="2020-04-10T05:45:47.910" v="3851" actId="1035"/>
          <ac:spMkLst>
            <pc:docMk/>
            <pc:sldMk cId="650865602" sldId="267"/>
            <ac:spMk id="9" creationId="{AD580C80-66A8-4F54-8A60-E18BC5F0BC99}"/>
          </ac:spMkLst>
        </pc:spChg>
        <pc:picChg chg="add del mod">
          <ac:chgData name="Tomomasa Fujiwara" userId="773db4682fb361c6" providerId="LiveId" clId="{2812CCB4-6349-4565-AE8D-A016F9EB9E47}" dt="2020-04-09T12:17:39.031" v="1049" actId="931"/>
          <ac:picMkLst>
            <pc:docMk/>
            <pc:sldMk cId="650865602" sldId="267"/>
            <ac:picMk id="5" creationId="{AD10D130-D656-4FDE-AF4D-731472A8F951}"/>
          </ac:picMkLst>
        </pc:picChg>
        <pc:picChg chg="add mod modCrop">
          <ac:chgData name="Tomomasa Fujiwara" userId="773db4682fb361c6" providerId="LiveId" clId="{2812CCB4-6349-4565-AE8D-A016F9EB9E47}" dt="2020-04-10T05:45:43.182" v="3830" actId="1036"/>
          <ac:picMkLst>
            <pc:docMk/>
            <pc:sldMk cId="650865602" sldId="267"/>
            <ac:picMk id="7" creationId="{4CCE84BF-DE7B-4540-AC0D-79C903742F84}"/>
          </ac:picMkLst>
        </pc:picChg>
      </pc:sldChg>
      <pc:sldChg chg="addSp delSp modSp add">
        <pc:chgData name="Tomomasa Fujiwara" userId="773db4682fb361c6" providerId="LiveId" clId="{2812CCB4-6349-4565-AE8D-A016F9EB9E47}" dt="2020-04-09T13:31:44.468" v="1966" actId="20577"/>
        <pc:sldMkLst>
          <pc:docMk/>
          <pc:sldMk cId="1009979286" sldId="268"/>
        </pc:sldMkLst>
        <pc:spChg chg="mod">
          <ac:chgData name="Tomomasa Fujiwara" userId="773db4682fb361c6" providerId="LiveId" clId="{2812CCB4-6349-4565-AE8D-A016F9EB9E47}" dt="2020-04-09T13:17:25.917" v="1525"/>
          <ac:spMkLst>
            <pc:docMk/>
            <pc:sldMk cId="1009979286" sldId="268"/>
            <ac:spMk id="2" creationId="{1BE2239D-902E-4552-BD75-4F254233C4C2}"/>
          </ac:spMkLst>
        </pc:spChg>
        <pc:spChg chg="mod">
          <ac:chgData name="Tomomasa Fujiwara" userId="773db4682fb361c6" providerId="LiveId" clId="{2812CCB4-6349-4565-AE8D-A016F9EB9E47}" dt="2020-04-09T13:31:44.468" v="1966" actId="20577"/>
          <ac:spMkLst>
            <pc:docMk/>
            <pc:sldMk cId="1009979286" sldId="268"/>
            <ac:spMk id="3" creationId="{6374FA08-85C9-4E9F-9094-F901210A6B0D}"/>
          </ac:spMkLst>
        </pc:spChg>
        <pc:spChg chg="add mod">
          <ac:chgData name="Tomomasa Fujiwara" userId="773db4682fb361c6" providerId="LiveId" clId="{2812CCB4-6349-4565-AE8D-A016F9EB9E47}" dt="2020-04-09T13:31:29.616" v="1952" actId="14100"/>
          <ac:spMkLst>
            <pc:docMk/>
            <pc:sldMk cId="1009979286" sldId="268"/>
            <ac:spMk id="8" creationId="{7DD67203-BFBB-4499-9D07-6D0B07DC9919}"/>
          </ac:spMkLst>
        </pc:spChg>
        <pc:spChg chg="add mod">
          <ac:chgData name="Tomomasa Fujiwara" userId="773db4682fb361c6" providerId="LiveId" clId="{2812CCB4-6349-4565-AE8D-A016F9EB9E47}" dt="2020-04-09T13:26:38.247" v="1710" actId="14100"/>
          <ac:spMkLst>
            <pc:docMk/>
            <pc:sldMk cId="1009979286" sldId="268"/>
            <ac:spMk id="9" creationId="{4B301839-B7C9-42B6-A3E9-EC50D1E3D5D1}"/>
          </ac:spMkLst>
        </pc:spChg>
        <pc:spChg chg="add mod">
          <ac:chgData name="Tomomasa Fujiwara" userId="773db4682fb361c6" providerId="LiveId" clId="{2812CCB4-6349-4565-AE8D-A016F9EB9E47}" dt="2020-04-09T13:26:55.370" v="1713" actId="1076"/>
          <ac:spMkLst>
            <pc:docMk/>
            <pc:sldMk cId="1009979286" sldId="268"/>
            <ac:spMk id="10" creationId="{E75CD808-E2D3-46E4-8772-E7FF74583917}"/>
          </ac:spMkLst>
        </pc:spChg>
        <pc:spChg chg="add mod">
          <ac:chgData name="Tomomasa Fujiwara" userId="773db4682fb361c6" providerId="LiveId" clId="{2812CCB4-6349-4565-AE8D-A016F9EB9E47}" dt="2020-04-09T13:27:30.576" v="1762" actId="1035"/>
          <ac:spMkLst>
            <pc:docMk/>
            <pc:sldMk cId="1009979286" sldId="268"/>
            <ac:spMk id="14" creationId="{37A8FE66-41E7-43FD-8F08-2079FA78D6C5}"/>
          </ac:spMkLst>
        </pc:spChg>
        <pc:spChg chg="add mod">
          <ac:chgData name="Tomomasa Fujiwara" userId="773db4682fb361c6" providerId="LiveId" clId="{2812CCB4-6349-4565-AE8D-A016F9EB9E47}" dt="2020-04-09T13:27:35.666" v="1764" actId="1076"/>
          <ac:spMkLst>
            <pc:docMk/>
            <pc:sldMk cId="1009979286" sldId="268"/>
            <ac:spMk id="15" creationId="{5FC47490-04A4-449F-B33C-BA0263D25893}"/>
          </ac:spMkLst>
        </pc:spChg>
        <pc:spChg chg="add del">
          <ac:chgData name="Tomomasa Fujiwara" userId="773db4682fb361c6" providerId="LiveId" clId="{2812CCB4-6349-4565-AE8D-A016F9EB9E47}" dt="2020-04-09T13:27:53.416" v="1766"/>
          <ac:spMkLst>
            <pc:docMk/>
            <pc:sldMk cId="1009979286" sldId="268"/>
            <ac:spMk id="16" creationId="{36FB5D42-2975-4561-A0E5-BADC9285700E}"/>
          </ac:spMkLst>
        </pc:spChg>
        <pc:spChg chg="add mod">
          <ac:chgData name="Tomomasa Fujiwara" userId="773db4682fb361c6" providerId="LiveId" clId="{2812CCB4-6349-4565-AE8D-A016F9EB9E47}" dt="2020-04-09T13:28:37.133" v="1789" actId="1076"/>
          <ac:spMkLst>
            <pc:docMk/>
            <pc:sldMk cId="1009979286" sldId="268"/>
            <ac:spMk id="21" creationId="{B4E71F1B-CC7B-401A-9EE8-B34B4ABCC973}"/>
          </ac:spMkLst>
        </pc:spChg>
        <pc:spChg chg="add mod">
          <ac:chgData name="Tomomasa Fujiwara" userId="773db4682fb361c6" providerId="LiveId" clId="{2812CCB4-6349-4565-AE8D-A016F9EB9E47}" dt="2020-04-09T13:28:54.965" v="1910" actId="20577"/>
          <ac:spMkLst>
            <pc:docMk/>
            <pc:sldMk cId="1009979286" sldId="268"/>
            <ac:spMk id="23" creationId="{0115B9EC-29AE-4DB0-A4FE-D6918B851EBC}"/>
          </ac:spMkLst>
        </pc:spChg>
        <pc:spChg chg="add mod">
          <ac:chgData name="Tomomasa Fujiwara" userId="773db4682fb361c6" providerId="LiveId" clId="{2812CCB4-6349-4565-AE8D-A016F9EB9E47}" dt="2020-04-09T13:29:57.072" v="1945" actId="1037"/>
          <ac:spMkLst>
            <pc:docMk/>
            <pc:sldMk cId="1009979286" sldId="268"/>
            <ac:spMk id="24" creationId="{0D2524E7-EE4A-4BF1-883D-198A524D7D1F}"/>
          </ac:spMkLst>
        </pc:spChg>
        <pc:spChg chg="add mod">
          <ac:chgData name="Tomomasa Fujiwara" userId="773db4682fb361c6" providerId="LiveId" clId="{2812CCB4-6349-4565-AE8D-A016F9EB9E47}" dt="2020-04-09T13:29:41.927" v="1923" actId="947"/>
          <ac:spMkLst>
            <pc:docMk/>
            <pc:sldMk cId="1009979286" sldId="268"/>
            <ac:spMk id="25" creationId="{1D582D37-EF3C-4AA1-A433-C27E5273BD2E}"/>
          </ac:spMkLst>
        </pc:spChg>
        <pc:picChg chg="add mod">
          <ac:chgData name="Tomomasa Fujiwara" userId="773db4682fb361c6" providerId="LiveId" clId="{2812CCB4-6349-4565-AE8D-A016F9EB9E47}" dt="2020-04-09T13:28:20.934" v="1778" actId="1076"/>
          <ac:picMkLst>
            <pc:docMk/>
            <pc:sldMk cId="1009979286" sldId="268"/>
            <ac:picMk id="5" creationId="{EAD96273-5AEA-47B8-887B-1B987BD25DA6}"/>
          </ac:picMkLst>
        </pc:picChg>
        <pc:picChg chg="add mod">
          <ac:chgData name="Tomomasa Fujiwara" userId="773db4682fb361c6" providerId="LiveId" clId="{2812CCB4-6349-4565-AE8D-A016F9EB9E47}" dt="2020-04-09T13:23:26.101" v="1663" actId="1076"/>
          <ac:picMkLst>
            <pc:docMk/>
            <pc:sldMk cId="1009979286" sldId="268"/>
            <ac:picMk id="7" creationId="{ED2E2631-9FE5-4D8C-AF4C-85A726A68D1D}"/>
          </ac:picMkLst>
        </pc:picChg>
        <pc:cxnChg chg="add del mod">
          <ac:chgData name="Tomomasa Fujiwara" userId="773db4682fb361c6" providerId="LiveId" clId="{2812CCB4-6349-4565-AE8D-A016F9EB9E47}" dt="2020-04-09T13:27:55.462" v="1768" actId="21"/>
          <ac:cxnSpMkLst>
            <pc:docMk/>
            <pc:sldMk cId="1009979286" sldId="268"/>
            <ac:cxnSpMk id="11" creationId="{FF26170A-9CA4-4EFC-AE2D-B5C8D2DC9B34}"/>
          </ac:cxnSpMkLst>
        </pc:cxnChg>
        <pc:cxnChg chg="add mod">
          <ac:chgData name="Tomomasa Fujiwara" userId="773db4682fb361c6" providerId="LiveId" clId="{2812CCB4-6349-4565-AE8D-A016F9EB9E47}" dt="2020-04-09T13:26:06.462" v="1706" actId="1076"/>
          <ac:cxnSpMkLst>
            <pc:docMk/>
            <pc:sldMk cId="1009979286" sldId="268"/>
            <ac:cxnSpMk id="13" creationId="{4B5C1AD3-D489-44B3-99A4-5ABB958343E5}"/>
          </ac:cxnSpMkLst>
        </pc:cxnChg>
        <pc:cxnChg chg="add mod">
          <ac:chgData name="Tomomasa Fujiwara" userId="773db4682fb361c6" providerId="LiveId" clId="{2812CCB4-6349-4565-AE8D-A016F9EB9E47}" dt="2020-04-09T13:28:10.857" v="1773" actId="1076"/>
          <ac:cxnSpMkLst>
            <pc:docMk/>
            <pc:sldMk cId="1009979286" sldId="268"/>
            <ac:cxnSpMk id="17" creationId="{7A15688F-3679-4901-9BBC-146D8D55AA98}"/>
          </ac:cxnSpMkLst>
        </pc:cxnChg>
        <pc:cxnChg chg="add del">
          <ac:chgData name="Tomomasa Fujiwara" userId="773db4682fb361c6" providerId="LiveId" clId="{2812CCB4-6349-4565-AE8D-A016F9EB9E47}" dt="2020-04-09T13:28:15.627" v="1775"/>
          <ac:cxnSpMkLst>
            <pc:docMk/>
            <pc:sldMk cId="1009979286" sldId="268"/>
            <ac:cxnSpMk id="20" creationId="{E46A3D24-8A6A-40D5-9072-C39A2B2DD3CE}"/>
          </ac:cxnSpMkLst>
        </pc:cxnChg>
        <pc:cxnChg chg="add mod">
          <ac:chgData name="Tomomasa Fujiwara" userId="773db4682fb361c6" providerId="LiveId" clId="{2812CCB4-6349-4565-AE8D-A016F9EB9E47}" dt="2020-04-09T13:28:47.917" v="1908" actId="1038"/>
          <ac:cxnSpMkLst>
            <pc:docMk/>
            <pc:sldMk cId="1009979286" sldId="268"/>
            <ac:cxnSpMk id="22" creationId="{80F5F442-7822-45EE-8DA8-B243E4AABD6C}"/>
          </ac:cxnSpMkLst>
        </pc:cxnChg>
      </pc:sldChg>
      <pc:sldChg chg="addSp modSp add">
        <pc:chgData name="Tomomasa Fujiwara" userId="773db4682fb361c6" providerId="LiveId" clId="{2812CCB4-6349-4565-AE8D-A016F9EB9E47}" dt="2020-04-09T13:49:36.916" v="2273" actId="1076"/>
        <pc:sldMkLst>
          <pc:docMk/>
          <pc:sldMk cId="3464283615" sldId="269"/>
        </pc:sldMkLst>
        <pc:spChg chg="mod">
          <ac:chgData name="Tomomasa Fujiwara" userId="773db4682fb361c6" providerId="LiveId" clId="{2812CCB4-6349-4565-AE8D-A016F9EB9E47}" dt="2020-04-09T13:49:33.967" v="2272" actId="14100"/>
          <ac:spMkLst>
            <pc:docMk/>
            <pc:sldMk cId="3464283615" sldId="269"/>
            <ac:spMk id="3" creationId="{6374FA08-85C9-4E9F-9094-F901210A6B0D}"/>
          </ac:spMkLst>
        </pc:spChg>
        <pc:picChg chg="add mod">
          <ac:chgData name="Tomomasa Fujiwara" userId="773db4682fb361c6" providerId="LiveId" clId="{2812CCB4-6349-4565-AE8D-A016F9EB9E47}" dt="2020-04-09T13:49:36.916" v="2273" actId="1076"/>
          <ac:picMkLst>
            <pc:docMk/>
            <pc:sldMk cId="3464283615" sldId="269"/>
            <ac:picMk id="5" creationId="{05FA6CF4-E276-4CF0-B225-D8A3C6229B4D}"/>
          </ac:picMkLst>
        </pc:picChg>
      </pc:sldChg>
      <pc:sldChg chg="addSp modSp add">
        <pc:chgData name="Tomomasa Fujiwara" userId="773db4682fb361c6" providerId="LiveId" clId="{2812CCB4-6349-4565-AE8D-A016F9EB9E47}" dt="2020-04-10T04:45:59.320" v="3103" actId="166"/>
        <pc:sldMkLst>
          <pc:docMk/>
          <pc:sldMk cId="109017584" sldId="270"/>
        </pc:sldMkLst>
        <pc:spChg chg="mod">
          <ac:chgData name="Tomomasa Fujiwara" userId="773db4682fb361c6" providerId="LiveId" clId="{2812CCB4-6349-4565-AE8D-A016F9EB9E47}" dt="2020-04-09T13:50:33.881" v="2330" actId="20577"/>
          <ac:spMkLst>
            <pc:docMk/>
            <pc:sldMk cId="109017584" sldId="270"/>
            <ac:spMk id="3" creationId="{6374FA08-85C9-4E9F-9094-F901210A6B0D}"/>
          </ac:spMkLst>
        </pc:spChg>
        <pc:picChg chg="add mod ord">
          <ac:chgData name="Tomomasa Fujiwara" userId="773db4682fb361c6" providerId="LiveId" clId="{2812CCB4-6349-4565-AE8D-A016F9EB9E47}" dt="2020-04-10T04:45:59.320" v="3103" actId="166"/>
          <ac:picMkLst>
            <pc:docMk/>
            <pc:sldMk cId="109017584" sldId="270"/>
            <ac:picMk id="4" creationId="{EEE5A124-3809-4A4F-95BD-76E0CC97E2F8}"/>
          </ac:picMkLst>
        </pc:picChg>
      </pc:sldChg>
      <pc:sldChg chg="addSp modSp add">
        <pc:chgData name="Tomomasa Fujiwara" userId="773db4682fb361c6" providerId="LiveId" clId="{2812CCB4-6349-4565-AE8D-A016F9EB9E47}" dt="2020-04-09T13:53:14.076" v="2427" actId="20577"/>
        <pc:sldMkLst>
          <pc:docMk/>
          <pc:sldMk cId="2050499802" sldId="271"/>
        </pc:sldMkLst>
        <pc:spChg chg="mod">
          <ac:chgData name="Tomomasa Fujiwara" userId="773db4682fb361c6" providerId="LiveId" clId="{2812CCB4-6349-4565-AE8D-A016F9EB9E47}" dt="2020-04-09T13:53:14.076" v="2427" actId="20577"/>
          <ac:spMkLst>
            <pc:docMk/>
            <pc:sldMk cId="2050499802" sldId="271"/>
            <ac:spMk id="3" creationId="{6374FA08-85C9-4E9F-9094-F901210A6B0D}"/>
          </ac:spMkLst>
        </pc:spChg>
        <pc:picChg chg="add mod modCrop">
          <ac:chgData name="Tomomasa Fujiwara" userId="773db4682fb361c6" providerId="LiveId" clId="{2812CCB4-6349-4565-AE8D-A016F9EB9E47}" dt="2020-04-09T13:51:59.852" v="2371" actId="1076"/>
          <ac:picMkLst>
            <pc:docMk/>
            <pc:sldMk cId="2050499802" sldId="271"/>
            <ac:picMk id="4" creationId="{EA32CDDB-725C-4F8C-991E-11A67E564B5E}"/>
          </ac:picMkLst>
        </pc:picChg>
      </pc:sldChg>
      <pc:sldChg chg="addSp modSp add">
        <pc:chgData name="Tomomasa Fujiwara" userId="773db4682fb361c6" providerId="LiveId" clId="{2812CCB4-6349-4565-AE8D-A016F9EB9E47}" dt="2020-04-10T05:43:10.870" v="3769" actId="14100"/>
        <pc:sldMkLst>
          <pc:docMk/>
          <pc:sldMk cId="415053198" sldId="272"/>
        </pc:sldMkLst>
        <pc:spChg chg="mod">
          <ac:chgData name="Tomomasa Fujiwara" userId="773db4682fb361c6" providerId="LiveId" clId="{2812CCB4-6349-4565-AE8D-A016F9EB9E47}" dt="2020-04-09T13:54:32.551" v="2446" actId="20577"/>
          <ac:spMkLst>
            <pc:docMk/>
            <pc:sldMk cId="415053198" sldId="272"/>
            <ac:spMk id="3" creationId="{6374FA08-85C9-4E9F-9094-F901210A6B0D}"/>
          </ac:spMkLst>
        </pc:spChg>
        <pc:picChg chg="add mod">
          <ac:chgData name="Tomomasa Fujiwara" userId="773db4682fb361c6" providerId="LiveId" clId="{2812CCB4-6349-4565-AE8D-A016F9EB9E47}" dt="2020-04-10T05:43:10.870" v="3769" actId="14100"/>
          <ac:picMkLst>
            <pc:docMk/>
            <pc:sldMk cId="415053198" sldId="272"/>
            <ac:picMk id="4" creationId="{3B2D56D8-E949-462D-8D56-393C28E4FD46}"/>
          </ac:picMkLst>
        </pc:picChg>
      </pc:sldChg>
      <pc:sldChg chg="modSp add">
        <pc:chgData name="Tomomasa Fujiwara" userId="773db4682fb361c6" providerId="LiveId" clId="{2812CCB4-6349-4565-AE8D-A016F9EB9E47}" dt="2020-04-09T13:34:16.290" v="2011" actId="20577"/>
        <pc:sldMkLst>
          <pc:docMk/>
          <pc:sldMk cId="1558522659" sldId="273"/>
        </pc:sldMkLst>
        <pc:spChg chg="mod">
          <ac:chgData name="Tomomasa Fujiwara" userId="773db4682fb361c6" providerId="LiveId" clId="{2812CCB4-6349-4565-AE8D-A016F9EB9E47}" dt="2020-04-09T13:32:49.945" v="1983" actId="20577"/>
          <ac:spMkLst>
            <pc:docMk/>
            <pc:sldMk cId="1558522659" sldId="273"/>
            <ac:spMk id="3" creationId="{6374FA08-85C9-4E9F-9094-F901210A6B0D}"/>
          </ac:spMkLst>
        </pc:spChg>
        <pc:spChg chg="mod">
          <ac:chgData name="Tomomasa Fujiwara" userId="773db4682fb361c6" providerId="LiveId" clId="{2812CCB4-6349-4565-AE8D-A016F9EB9E47}" dt="2020-04-09T13:32:01.739" v="1971" actId="20577"/>
          <ac:spMkLst>
            <pc:docMk/>
            <pc:sldMk cId="1558522659" sldId="273"/>
            <ac:spMk id="8" creationId="{7DD67203-BFBB-4499-9D07-6D0B07DC9919}"/>
          </ac:spMkLst>
        </pc:spChg>
        <pc:spChg chg="mod">
          <ac:chgData name="Tomomasa Fujiwara" userId="773db4682fb361c6" providerId="LiveId" clId="{2812CCB4-6349-4565-AE8D-A016F9EB9E47}" dt="2020-04-09T13:32:56.955" v="1992" actId="1035"/>
          <ac:spMkLst>
            <pc:docMk/>
            <pc:sldMk cId="1558522659" sldId="273"/>
            <ac:spMk id="9" creationId="{4B301839-B7C9-42B6-A3E9-EC50D1E3D5D1}"/>
          </ac:spMkLst>
        </pc:spChg>
        <pc:spChg chg="mod">
          <ac:chgData name="Tomomasa Fujiwara" userId="773db4682fb361c6" providerId="LiveId" clId="{2812CCB4-6349-4565-AE8D-A016F9EB9E47}" dt="2020-04-09T13:32:59.660" v="1993" actId="20577"/>
          <ac:spMkLst>
            <pc:docMk/>
            <pc:sldMk cId="1558522659" sldId="273"/>
            <ac:spMk id="10" creationId="{E75CD808-E2D3-46E4-8772-E7FF74583917}"/>
          </ac:spMkLst>
        </pc:spChg>
        <pc:spChg chg="mod">
          <ac:chgData name="Tomomasa Fujiwara" userId="773db4682fb361c6" providerId="LiveId" clId="{2812CCB4-6349-4565-AE8D-A016F9EB9E47}" dt="2020-04-09T13:33:46.878" v="2004" actId="1076"/>
          <ac:spMkLst>
            <pc:docMk/>
            <pc:sldMk cId="1558522659" sldId="273"/>
            <ac:spMk id="14" creationId="{37A8FE66-41E7-43FD-8F08-2079FA78D6C5}"/>
          </ac:spMkLst>
        </pc:spChg>
        <pc:spChg chg="mod">
          <ac:chgData name="Tomomasa Fujiwara" userId="773db4682fb361c6" providerId="LiveId" clId="{2812CCB4-6349-4565-AE8D-A016F9EB9E47}" dt="2020-04-09T13:33:46.878" v="2004" actId="1076"/>
          <ac:spMkLst>
            <pc:docMk/>
            <pc:sldMk cId="1558522659" sldId="273"/>
            <ac:spMk id="21" creationId="{B4E71F1B-CC7B-401A-9EE8-B34B4ABCC973}"/>
          </ac:spMkLst>
        </pc:spChg>
        <pc:spChg chg="mod">
          <ac:chgData name="Tomomasa Fujiwara" userId="773db4682fb361c6" providerId="LiveId" clId="{2812CCB4-6349-4565-AE8D-A016F9EB9E47}" dt="2020-04-09T13:34:16.290" v="2011" actId="20577"/>
          <ac:spMkLst>
            <pc:docMk/>
            <pc:sldMk cId="1558522659" sldId="273"/>
            <ac:spMk id="23" creationId="{0115B9EC-29AE-4DB0-A4FE-D6918B851EBC}"/>
          </ac:spMkLst>
        </pc:spChg>
        <pc:spChg chg="mod">
          <ac:chgData name="Tomomasa Fujiwara" userId="773db4682fb361c6" providerId="LiveId" clId="{2812CCB4-6349-4565-AE8D-A016F9EB9E47}" dt="2020-04-09T13:34:00.421" v="2007" actId="14100"/>
          <ac:spMkLst>
            <pc:docMk/>
            <pc:sldMk cId="1558522659" sldId="273"/>
            <ac:spMk id="24" creationId="{0D2524E7-EE4A-4BF1-883D-198A524D7D1F}"/>
          </ac:spMkLst>
        </pc:spChg>
        <pc:spChg chg="mod">
          <ac:chgData name="Tomomasa Fujiwara" userId="773db4682fb361c6" providerId="LiveId" clId="{2812CCB4-6349-4565-AE8D-A016F9EB9E47}" dt="2020-04-09T13:34:09.120" v="2009" actId="14100"/>
          <ac:spMkLst>
            <pc:docMk/>
            <pc:sldMk cId="1558522659" sldId="273"/>
            <ac:spMk id="25" creationId="{1D582D37-EF3C-4AA1-A433-C27E5273BD2E}"/>
          </ac:spMkLst>
        </pc:spChg>
        <pc:picChg chg="mod">
          <ac:chgData name="Tomomasa Fujiwara" userId="773db4682fb361c6" providerId="LiveId" clId="{2812CCB4-6349-4565-AE8D-A016F9EB9E47}" dt="2020-04-09T13:32:36.124" v="1975" actId="14826"/>
          <ac:picMkLst>
            <pc:docMk/>
            <pc:sldMk cId="1558522659" sldId="273"/>
            <ac:picMk id="5" creationId="{EAD96273-5AEA-47B8-887B-1B987BD25DA6}"/>
          </ac:picMkLst>
        </pc:picChg>
        <pc:picChg chg="mod">
          <ac:chgData name="Tomomasa Fujiwara" userId="773db4682fb361c6" providerId="LiveId" clId="{2812CCB4-6349-4565-AE8D-A016F9EB9E47}" dt="2020-04-09T13:33:09.368" v="1994" actId="14826"/>
          <ac:picMkLst>
            <pc:docMk/>
            <pc:sldMk cId="1558522659" sldId="273"/>
            <ac:picMk id="7" creationId="{ED2E2631-9FE5-4D8C-AF4C-85A726A68D1D}"/>
          </ac:picMkLst>
        </pc:picChg>
        <pc:cxnChg chg="mod">
          <ac:chgData name="Tomomasa Fujiwara" userId="773db4682fb361c6" providerId="LiveId" clId="{2812CCB4-6349-4565-AE8D-A016F9EB9E47}" dt="2020-04-09T13:33:46.878" v="2004" actId="1076"/>
          <ac:cxnSpMkLst>
            <pc:docMk/>
            <pc:sldMk cId="1558522659" sldId="273"/>
            <ac:cxnSpMk id="11" creationId="{FF26170A-9CA4-4EFC-AE2D-B5C8D2DC9B34}"/>
          </ac:cxnSpMkLst>
        </pc:cxnChg>
        <pc:cxnChg chg="mod">
          <ac:chgData name="Tomomasa Fujiwara" userId="773db4682fb361c6" providerId="LiveId" clId="{2812CCB4-6349-4565-AE8D-A016F9EB9E47}" dt="2020-04-09T13:33:46.878" v="2004" actId="1076"/>
          <ac:cxnSpMkLst>
            <pc:docMk/>
            <pc:sldMk cId="1558522659" sldId="273"/>
            <ac:cxnSpMk id="17" creationId="{7A15688F-3679-4901-9BBC-146D8D55AA98}"/>
          </ac:cxnSpMkLst>
        </pc:cxnChg>
      </pc:sldChg>
      <pc:sldChg chg="modSp add ord">
        <pc:chgData name="Tomomasa Fujiwara" userId="773db4682fb361c6" providerId="LiveId" clId="{2812CCB4-6349-4565-AE8D-A016F9EB9E47}" dt="2020-04-09T13:38:33.778" v="2031"/>
        <pc:sldMkLst>
          <pc:docMk/>
          <pc:sldMk cId="2350583062" sldId="274"/>
        </pc:sldMkLst>
        <pc:spChg chg="mod">
          <ac:chgData name="Tomomasa Fujiwara" userId="773db4682fb361c6" providerId="LiveId" clId="{2812CCB4-6349-4565-AE8D-A016F9EB9E47}" dt="2020-04-09T13:35:22.598" v="2018" actId="207"/>
          <ac:spMkLst>
            <pc:docMk/>
            <pc:sldMk cId="2350583062" sldId="274"/>
            <ac:spMk id="3" creationId="{6374FA08-85C9-4E9F-9094-F901210A6B0D}"/>
          </ac:spMkLst>
        </pc:spChg>
        <pc:spChg chg="mod">
          <ac:chgData name="Tomomasa Fujiwara" userId="773db4682fb361c6" providerId="LiveId" clId="{2812CCB4-6349-4565-AE8D-A016F9EB9E47}" dt="2020-04-09T13:38:09.397" v="2025" actId="20577"/>
          <ac:spMkLst>
            <pc:docMk/>
            <pc:sldMk cId="2350583062" sldId="274"/>
            <ac:spMk id="8" creationId="{7DD67203-BFBB-4499-9D07-6D0B07DC9919}"/>
          </ac:spMkLst>
        </pc:spChg>
        <pc:spChg chg="mod">
          <ac:chgData name="Tomomasa Fujiwara" userId="773db4682fb361c6" providerId="LiveId" clId="{2812CCB4-6349-4565-AE8D-A016F9EB9E47}" dt="2020-04-09T13:38:12.676" v="2026" actId="20577"/>
          <ac:spMkLst>
            <pc:docMk/>
            <pc:sldMk cId="2350583062" sldId="274"/>
            <ac:spMk id="9" creationId="{4B301839-B7C9-42B6-A3E9-EC50D1E3D5D1}"/>
          </ac:spMkLst>
        </pc:spChg>
        <pc:spChg chg="mod">
          <ac:chgData name="Tomomasa Fujiwara" userId="773db4682fb361c6" providerId="LiveId" clId="{2812CCB4-6349-4565-AE8D-A016F9EB9E47}" dt="2020-04-09T13:38:16.121" v="2027" actId="20577"/>
          <ac:spMkLst>
            <pc:docMk/>
            <pc:sldMk cId="2350583062" sldId="274"/>
            <ac:spMk id="10" creationId="{E75CD808-E2D3-46E4-8772-E7FF74583917}"/>
          </ac:spMkLst>
        </pc:spChg>
        <pc:spChg chg="mod">
          <ac:chgData name="Tomomasa Fujiwara" userId="773db4682fb361c6" providerId="LiveId" clId="{2812CCB4-6349-4565-AE8D-A016F9EB9E47}" dt="2020-04-09T13:35:47.731" v="2021" actId="20577"/>
          <ac:spMkLst>
            <pc:docMk/>
            <pc:sldMk cId="2350583062" sldId="274"/>
            <ac:spMk id="21" creationId="{B4E71F1B-CC7B-401A-9EE8-B34B4ABCC973}"/>
          </ac:spMkLst>
        </pc:spChg>
        <pc:spChg chg="mod">
          <ac:chgData name="Tomomasa Fujiwara" userId="773db4682fb361c6" providerId="LiveId" clId="{2812CCB4-6349-4565-AE8D-A016F9EB9E47}" dt="2020-04-09T13:38:18.635" v="2028" actId="20577"/>
          <ac:spMkLst>
            <pc:docMk/>
            <pc:sldMk cId="2350583062" sldId="274"/>
            <ac:spMk id="23" creationId="{0115B9EC-29AE-4DB0-A4FE-D6918B851EBC}"/>
          </ac:spMkLst>
        </pc:spChg>
        <pc:spChg chg="mod">
          <ac:chgData name="Tomomasa Fujiwara" userId="773db4682fb361c6" providerId="LiveId" clId="{2812CCB4-6349-4565-AE8D-A016F9EB9E47}" dt="2020-04-09T13:35:43.869" v="2020" actId="20577"/>
          <ac:spMkLst>
            <pc:docMk/>
            <pc:sldMk cId="2350583062" sldId="274"/>
            <ac:spMk id="24" creationId="{0D2524E7-EE4A-4BF1-883D-198A524D7D1F}"/>
          </ac:spMkLst>
        </pc:spChg>
        <pc:spChg chg="mod">
          <ac:chgData name="Tomomasa Fujiwara" userId="773db4682fb361c6" providerId="LiveId" clId="{2812CCB4-6349-4565-AE8D-A016F9EB9E47}" dt="2020-04-09T13:38:23.355" v="2029" actId="20577"/>
          <ac:spMkLst>
            <pc:docMk/>
            <pc:sldMk cId="2350583062" sldId="274"/>
            <ac:spMk id="25" creationId="{1D582D37-EF3C-4AA1-A433-C27E5273BD2E}"/>
          </ac:spMkLst>
        </pc:spChg>
        <pc:picChg chg="mod">
          <ac:chgData name="Tomomasa Fujiwara" userId="773db4682fb361c6" providerId="LiveId" clId="{2812CCB4-6349-4565-AE8D-A016F9EB9E47}" dt="2020-04-09T13:35:37.537" v="2019" actId="14826"/>
          <ac:picMkLst>
            <pc:docMk/>
            <pc:sldMk cId="2350583062" sldId="274"/>
            <ac:picMk id="5" creationId="{EAD96273-5AEA-47B8-887B-1B987BD25DA6}"/>
          </ac:picMkLst>
        </pc:picChg>
        <pc:picChg chg="mod">
          <ac:chgData name="Tomomasa Fujiwara" userId="773db4682fb361c6" providerId="LiveId" clId="{2812CCB4-6349-4565-AE8D-A016F9EB9E47}" dt="2020-04-09T13:36:02.409" v="2024" actId="1076"/>
          <ac:picMkLst>
            <pc:docMk/>
            <pc:sldMk cId="2350583062" sldId="274"/>
            <ac:picMk id="7" creationId="{ED2E2631-9FE5-4D8C-AF4C-85A726A68D1D}"/>
          </ac:picMkLst>
        </pc:picChg>
      </pc:sldChg>
      <pc:sldChg chg="addSp delSp modSp add del">
        <pc:chgData name="Tomomasa Fujiwara" userId="773db4682fb361c6" providerId="LiveId" clId="{2812CCB4-6349-4565-AE8D-A016F9EB9E47}" dt="2020-04-09T13:44:36.484" v="2037" actId="2696"/>
        <pc:sldMkLst>
          <pc:docMk/>
          <pc:sldMk cId="1137752689" sldId="275"/>
        </pc:sldMkLst>
        <pc:spChg chg="del">
          <ac:chgData name="Tomomasa Fujiwara" userId="773db4682fb361c6" providerId="LiveId" clId="{2812CCB4-6349-4565-AE8D-A016F9EB9E47}" dt="2020-04-09T13:44:15.993" v="2033" actId="931"/>
          <ac:spMkLst>
            <pc:docMk/>
            <pc:sldMk cId="1137752689" sldId="275"/>
            <ac:spMk id="3" creationId="{AFB77F5F-3DAD-4241-83BB-CAB8458234A4}"/>
          </ac:spMkLst>
        </pc:spChg>
        <pc:picChg chg="add mod">
          <ac:chgData name="Tomomasa Fujiwara" userId="773db4682fb361c6" providerId="LiveId" clId="{2812CCB4-6349-4565-AE8D-A016F9EB9E47}" dt="2020-04-09T13:44:29.850" v="2035" actId="1076"/>
          <ac:picMkLst>
            <pc:docMk/>
            <pc:sldMk cId="1137752689" sldId="275"/>
            <ac:picMk id="5" creationId="{C8BACEC9-7A70-4789-B520-C7071D96990A}"/>
          </ac:picMkLst>
        </pc:picChg>
      </pc:sldChg>
      <pc:sldChg chg="delSp modSp add">
        <pc:chgData name="Tomomasa Fujiwara" userId="773db4682fb361c6" providerId="LiveId" clId="{2812CCB4-6349-4565-AE8D-A016F9EB9E47}" dt="2020-04-09T13:46:16.333" v="2123" actId="20577"/>
        <pc:sldMkLst>
          <pc:docMk/>
          <pc:sldMk cId="2568964516" sldId="276"/>
        </pc:sldMkLst>
        <pc:spChg chg="mod">
          <ac:chgData name="Tomomasa Fujiwara" userId="773db4682fb361c6" providerId="LiveId" clId="{2812CCB4-6349-4565-AE8D-A016F9EB9E47}" dt="2020-04-09T13:45:46.184" v="2113" actId="14100"/>
          <ac:spMkLst>
            <pc:docMk/>
            <pc:sldMk cId="2568964516" sldId="276"/>
            <ac:spMk id="8" creationId="{7DD67203-BFBB-4499-9D07-6D0B07DC9919}"/>
          </ac:spMkLst>
        </pc:spChg>
        <pc:spChg chg="del">
          <ac:chgData name="Tomomasa Fujiwara" userId="773db4682fb361c6" providerId="LiveId" clId="{2812CCB4-6349-4565-AE8D-A016F9EB9E47}" dt="2020-04-09T13:45:02.654" v="2040" actId="21"/>
          <ac:spMkLst>
            <pc:docMk/>
            <pc:sldMk cId="2568964516" sldId="276"/>
            <ac:spMk id="9" creationId="{4B301839-B7C9-42B6-A3E9-EC50D1E3D5D1}"/>
          </ac:spMkLst>
        </pc:spChg>
        <pc:spChg chg="del">
          <ac:chgData name="Tomomasa Fujiwara" userId="773db4682fb361c6" providerId="LiveId" clId="{2812CCB4-6349-4565-AE8D-A016F9EB9E47}" dt="2020-04-09T13:46:04.608" v="2118" actId="21"/>
          <ac:spMkLst>
            <pc:docMk/>
            <pc:sldMk cId="2568964516" sldId="276"/>
            <ac:spMk id="10" creationId="{E75CD808-E2D3-46E4-8772-E7FF74583917}"/>
          </ac:spMkLst>
        </pc:spChg>
        <pc:spChg chg="mod">
          <ac:chgData name="Tomomasa Fujiwara" userId="773db4682fb361c6" providerId="LiveId" clId="{2812CCB4-6349-4565-AE8D-A016F9EB9E47}" dt="2020-04-09T13:45:50.615" v="2115" actId="20577"/>
          <ac:spMkLst>
            <pc:docMk/>
            <pc:sldMk cId="2568964516" sldId="276"/>
            <ac:spMk id="21" creationId="{B4E71F1B-CC7B-401A-9EE8-B34B4ABCC973}"/>
          </ac:spMkLst>
        </pc:spChg>
        <pc:spChg chg="mod">
          <ac:chgData name="Tomomasa Fujiwara" userId="773db4682fb361c6" providerId="LiveId" clId="{2812CCB4-6349-4565-AE8D-A016F9EB9E47}" dt="2020-04-09T13:46:16.333" v="2123" actId="20577"/>
          <ac:spMkLst>
            <pc:docMk/>
            <pc:sldMk cId="2568964516" sldId="276"/>
            <ac:spMk id="23" creationId="{0115B9EC-29AE-4DB0-A4FE-D6918B851EBC}"/>
          </ac:spMkLst>
        </pc:spChg>
        <pc:spChg chg="mod">
          <ac:chgData name="Tomomasa Fujiwara" userId="773db4682fb361c6" providerId="LiveId" clId="{2812CCB4-6349-4565-AE8D-A016F9EB9E47}" dt="2020-04-09T13:45:53.981" v="2116" actId="20577"/>
          <ac:spMkLst>
            <pc:docMk/>
            <pc:sldMk cId="2568964516" sldId="276"/>
            <ac:spMk id="24" creationId="{0D2524E7-EE4A-4BF1-883D-198A524D7D1F}"/>
          </ac:spMkLst>
        </pc:spChg>
        <pc:spChg chg="mod">
          <ac:chgData name="Tomomasa Fujiwara" userId="773db4682fb361c6" providerId="LiveId" clId="{2812CCB4-6349-4565-AE8D-A016F9EB9E47}" dt="2020-04-09T13:46:12.515" v="2121" actId="20577"/>
          <ac:spMkLst>
            <pc:docMk/>
            <pc:sldMk cId="2568964516" sldId="276"/>
            <ac:spMk id="25" creationId="{1D582D37-EF3C-4AA1-A433-C27E5273BD2E}"/>
          </ac:spMkLst>
        </pc:spChg>
        <pc:picChg chg="mod">
          <ac:chgData name="Tomomasa Fujiwara" userId="773db4682fb361c6" providerId="LiveId" clId="{2812CCB4-6349-4565-AE8D-A016F9EB9E47}" dt="2020-04-09T13:44:54.184" v="2039" actId="14826"/>
          <ac:picMkLst>
            <pc:docMk/>
            <pc:sldMk cId="2568964516" sldId="276"/>
            <ac:picMk id="5" creationId="{EAD96273-5AEA-47B8-887B-1B987BD25DA6}"/>
          </ac:picMkLst>
        </pc:picChg>
        <pc:picChg chg="mod">
          <ac:chgData name="Tomomasa Fujiwara" userId="773db4682fb361c6" providerId="LiveId" clId="{2812CCB4-6349-4565-AE8D-A016F9EB9E47}" dt="2020-04-09T13:45:59.753" v="2117" actId="14826"/>
          <ac:picMkLst>
            <pc:docMk/>
            <pc:sldMk cId="2568964516" sldId="276"/>
            <ac:picMk id="7" creationId="{ED2E2631-9FE5-4D8C-AF4C-85A726A68D1D}"/>
          </ac:picMkLst>
        </pc:picChg>
      </pc:sldChg>
      <pc:sldChg chg="add del">
        <pc:chgData name="Tomomasa Fujiwara" userId="773db4682fb361c6" providerId="LiveId" clId="{2812CCB4-6349-4565-AE8D-A016F9EB9E47}" dt="2020-04-09T13:55:25.753" v="2453" actId="2696"/>
        <pc:sldMkLst>
          <pc:docMk/>
          <pc:sldMk cId="494377938" sldId="277"/>
        </pc:sldMkLst>
      </pc:sldChg>
      <pc:sldChg chg="modSp">
        <pc:chgData name="Tomomasa Fujiwara" userId="773db4682fb361c6" providerId="LiveId" clId="{2812CCB4-6349-4565-AE8D-A016F9EB9E47}" dt="2020-04-09T13:56:30.223" v="2463" actId="20577"/>
        <pc:sldMkLst>
          <pc:docMk/>
          <pc:sldMk cId="2467526021" sldId="277"/>
        </pc:sldMkLst>
        <pc:spChg chg="mod">
          <ac:chgData name="Tomomasa Fujiwara" userId="773db4682fb361c6" providerId="LiveId" clId="{2812CCB4-6349-4565-AE8D-A016F9EB9E47}" dt="2020-04-09T13:56:30.223" v="2463" actId="20577"/>
          <ac:spMkLst>
            <pc:docMk/>
            <pc:sldMk cId="2467526021" sldId="277"/>
            <ac:spMk id="3" creationId="{6374FA08-85C9-4E9F-9094-F901210A6B0D}"/>
          </ac:spMkLst>
        </pc:spChg>
        <pc:picChg chg="mod">
          <ac:chgData name="Tomomasa Fujiwara" userId="773db4682fb361c6" providerId="LiveId" clId="{2812CCB4-6349-4565-AE8D-A016F9EB9E47}" dt="2020-04-09T13:56:15.001" v="2457" actId="1076"/>
          <ac:picMkLst>
            <pc:docMk/>
            <pc:sldMk cId="2467526021" sldId="277"/>
            <ac:picMk id="4" creationId="{EA32CDDB-725C-4F8C-991E-11A67E564B5E}"/>
          </ac:picMkLst>
        </pc:picChg>
      </pc:sldChg>
      <pc:sldChg chg="addSp modSp add">
        <pc:chgData name="Tomomasa Fujiwara" userId="773db4682fb361c6" providerId="LiveId" clId="{2812CCB4-6349-4565-AE8D-A016F9EB9E47}" dt="2020-04-10T05:43:22.937" v="3770" actId="14100"/>
        <pc:sldMkLst>
          <pc:docMk/>
          <pc:sldMk cId="2668536669" sldId="278"/>
        </pc:sldMkLst>
        <pc:spChg chg="mod">
          <ac:chgData name="Tomomasa Fujiwara" userId="773db4682fb361c6" providerId="LiveId" clId="{2812CCB4-6349-4565-AE8D-A016F9EB9E47}" dt="2020-04-09T13:57:00.196" v="2517" actId="20577"/>
          <ac:spMkLst>
            <pc:docMk/>
            <pc:sldMk cId="2668536669" sldId="278"/>
            <ac:spMk id="2" creationId="{1E7C0CBA-2291-4C29-BAD8-E33E456BD0A3}"/>
          </ac:spMkLst>
        </pc:spChg>
        <pc:spChg chg="mod">
          <ac:chgData name="Tomomasa Fujiwara" userId="773db4682fb361c6" providerId="LiveId" clId="{2812CCB4-6349-4565-AE8D-A016F9EB9E47}" dt="2020-04-09T13:56:46.702" v="2490" actId="20577"/>
          <ac:spMkLst>
            <pc:docMk/>
            <pc:sldMk cId="2668536669" sldId="278"/>
            <ac:spMk id="3" creationId="{BB394893-1615-46DE-BC7D-FBFBCBF50C13}"/>
          </ac:spMkLst>
        </pc:spChg>
        <pc:picChg chg="add mod">
          <ac:chgData name="Tomomasa Fujiwara" userId="773db4682fb361c6" providerId="LiveId" clId="{2812CCB4-6349-4565-AE8D-A016F9EB9E47}" dt="2020-04-10T05:43:22.937" v="3770" actId="14100"/>
          <ac:picMkLst>
            <pc:docMk/>
            <pc:sldMk cId="2668536669" sldId="278"/>
            <ac:picMk id="4" creationId="{75511A7A-3AD6-408A-9540-0673FA119736}"/>
          </ac:picMkLst>
        </pc:picChg>
      </pc:sldChg>
      <pc:sldChg chg="addSp delSp modSp add">
        <pc:chgData name="Tomomasa Fujiwara" userId="773db4682fb361c6" providerId="LiveId" clId="{2812CCB4-6349-4565-AE8D-A016F9EB9E47}" dt="2020-04-10T04:19:17.925" v="3047" actId="1076"/>
        <pc:sldMkLst>
          <pc:docMk/>
          <pc:sldMk cId="3037578571" sldId="279"/>
        </pc:sldMkLst>
        <pc:spChg chg="mod">
          <ac:chgData name="Tomomasa Fujiwara" userId="773db4682fb361c6" providerId="LiveId" clId="{2812CCB4-6349-4565-AE8D-A016F9EB9E47}" dt="2020-04-09T14:00:48.127" v="2535" actId="20577"/>
          <ac:spMkLst>
            <pc:docMk/>
            <pc:sldMk cId="3037578571" sldId="279"/>
            <ac:spMk id="2" creationId="{9E77B89D-2374-404F-9536-0DDCC94263EF}"/>
          </ac:spMkLst>
        </pc:spChg>
        <pc:spChg chg="add del mod">
          <ac:chgData name="Tomomasa Fujiwara" userId="773db4682fb361c6" providerId="LiveId" clId="{2812CCB4-6349-4565-AE8D-A016F9EB9E47}" dt="2020-04-09T14:07:20.872" v="2965" actId="20577"/>
          <ac:spMkLst>
            <pc:docMk/>
            <pc:sldMk cId="3037578571" sldId="279"/>
            <ac:spMk id="3" creationId="{DC51FE4F-DD77-40A7-8CA7-F2489A8F804C}"/>
          </ac:spMkLst>
        </pc:spChg>
        <pc:spChg chg="add mod">
          <ac:chgData name="Tomomasa Fujiwara" userId="773db4682fb361c6" providerId="LiveId" clId="{2812CCB4-6349-4565-AE8D-A016F9EB9E47}" dt="2020-04-10T04:18:02.240" v="2994" actId="692"/>
          <ac:spMkLst>
            <pc:docMk/>
            <pc:sldMk cId="3037578571" sldId="279"/>
            <ac:spMk id="5" creationId="{52B16F4C-CB53-4C5B-BDB1-C0505BC68AAB}"/>
          </ac:spMkLst>
        </pc:spChg>
        <pc:spChg chg="add mod">
          <ac:chgData name="Tomomasa Fujiwara" userId="773db4682fb361c6" providerId="LiveId" clId="{2812CCB4-6349-4565-AE8D-A016F9EB9E47}" dt="2020-04-10T04:19:17.925" v="3047" actId="1076"/>
          <ac:spMkLst>
            <pc:docMk/>
            <pc:sldMk cId="3037578571" sldId="279"/>
            <ac:spMk id="6" creationId="{8C43C39B-02A7-46D2-9AB4-BA2382716880}"/>
          </ac:spMkLst>
        </pc:spChg>
        <pc:graphicFrameChg chg="add mod modGraphic">
          <ac:chgData name="Tomomasa Fujiwara" userId="773db4682fb361c6" providerId="LiveId" clId="{2812CCB4-6349-4565-AE8D-A016F9EB9E47}" dt="2020-04-09T14:04:18.665" v="2711" actId="947"/>
          <ac:graphicFrameMkLst>
            <pc:docMk/>
            <pc:sldMk cId="3037578571" sldId="279"/>
            <ac:graphicFrameMk id="10" creationId="{8F58DE8F-4506-4BEB-93C4-A5CA0DCF2ED8}"/>
          </ac:graphicFrameMkLst>
        </pc:graphicFrameChg>
        <pc:picChg chg="add mod modCrop">
          <ac:chgData name="Tomomasa Fujiwara" userId="773db4682fb361c6" providerId="LiveId" clId="{2812CCB4-6349-4565-AE8D-A016F9EB9E47}" dt="2020-04-10T04:17:33.575" v="2985" actId="14100"/>
          <ac:picMkLst>
            <pc:docMk/>
            <pc:sldMk cId="3037578571" sldId="279"/>
            <ac:picMk id="4" creationId="{B209F151-5C25-4BEB-837C-81D66FD477C2}"/>
          </ac:picMkLst>
        </pc:picChg>
        <pc:picChg chg="add del mod">
          <ac:chgData name="Tomomasa Fujiwara" userId="773db4682fb361c6" providerId="LiveId" clId="{2812CCB4-6349-4565-AE8D-A016F9EB9E47}" dt="2020-04-09T14:01:01.407" v="2537" actId="931"/>
          <ac:picMkLst>
            <pc:docMk/>
            <pc:sldMk cId="3037578571" sldId="279"/>
            <ac:picMk id="5" creationId="{782FB011-0A13-4465-B17A-63BBE02FE4BC}"/>
          </ac:picMkLst>
        </pc:picChg>
        <pc:picChg chg="add del mod">
          <ac:chgData name="Tomomasa Fujiwara" userId="773db4682fb361c6" providerId="LiveId" clId="{2812CCB4-6349-4565-AE8D-A016F9EB9E47}" dt="2020-04-09T14:01:10.999" v="2539" actId="931"/>
          <ac:picMkLst>
            <pc:docMk/>
            <pc:sldMk cId="3037578571" sldId="279"/>
            <ac:picMk id="7" creationId="{77E25D1F-04A7-464B-ABB5-0489B3FECD6C}"/>
          </ac:picMkLst>
        </pc:picChg>
        <pc:picChg chg="add del mod modCrop">
          <ac:chgData name="Tomomasa Fujiwara" userId="773db4682fb361c6" providerId="LiveId" clId="{2812CCB4-6349-4565-AE8D-A016F9EB9E47}" dt="2020-04-10T04:16:27.926" v="2973" actId="21"/>
          <ac:picMkLst>
            <pc:docMk/>
            <pc:sldMk cId="3037578571" sldId="279"/>
            <ac:picMk id="9" creationId="{C959A186-F11D-4E9F-974F-9853982E7D60}"/>
          </ac:picMkLst>
        </pc:picChg>
      </pc:sldChg>
      <pc:sldChg chg="addSp modSp add">
        <pc:chgData name="Tomomasa Fujiwara" userId="773db4682fb361c6" providerId="LiveId" clId="{2812CCB4-6349-4565-AE8D-A016F9EB9E47}" dt="2020-04-10T04:46:08.152" v="3104" actId="166"/>
        <pc:sldMkLst>
          <pc:docMk/>
          <pc:sldMk cId="1033577960" sldId="280"/>
        </pc:sldMkLst>
        <pc:picChg chg="add mod ord">
          <ac:chgData name="Tomomasa Fujiwara" userId="773db4682fb361c6" providerId="LiveId" clId="{2812CCB4-6349-4565-AE8D-A016F9EB9E47}" dt="2020-04-10T04:46:08.152" v="3104" actId="166"/>
          <ac:picMkLst>
            <pc:docMk/>
            <pc:sldMk cId="1033577960" sldId="280"/>
            <ac:picMk id="4" creationId="{EE68A7B5-2BD5-4211-B4FE-0EAD9F7DC7FD}"/>
          </ac:picMkLst>
        </pc:picChg>
      </pc:sldChg>
      <pc:sldChg chg="addSp delSp modSp add">
        <pc:chgData name="Tomomasa Fujiwara" userId="773db4682fb361c6" providerId="LiveId" clId="{2812CCB4-6349-4565-AE8D-A016F9EB9E47}" dt="2020-04-10T04:22:08.012" v="3067" actId="1076"/>
        <pc:sldMkLst>
          <pc:docMk/>
          <pc:sldMk cId="804533222" sldId="281"/>
        </pc:sldMkLst>
        <pc:spChg chg="del">
          <ac:chgData name="Tomomasa Fujiwara" userId="773db4682fb361c6" providerId="LiveId" clId="{2812CCB4-6349-4565-AE8D-A016F9EB9E47}" dt="2020-04-10T04:20:54.354" v="3057"/>
          <ac:spMkLst>
            <pc:docMk/>
            <pc:sldMk cId="804533222" sldId="281"/>
            <ac:spMk id="3" creationId="{AABB604F-4331-416D-953A-8914122F7D84}"/>
          </ac:spMkLst>
        </pc:spChg>
        <pc:picChg chg="add mod">
          <ac:chgData name="Tomomasa Fujiwara" userId="773db4682fb361c6" providerId="LiveId" clId="{2812CCB4-6349-4565-AE8D-A016F9EB9E47}" dt="2020-04-10T04:21:59.044" v="3066" actId="692"/>
          <ac:picMkLst>
            <pc:docMk/>
            <pc:sldMk cId="804533222" sldId="281"/>
            <ac:picMk id="4" creationId="{B36544A3-44A7-4421-8014-B90278F8A39C}"/>
          </ac:picMkLst>
        </pc:picChg>
        <pc:picChg chg="add mod">
          <ac:chgData name="Tomomasa Fujiwara" userId="773db4682fb361c6" providerId="LiveId" clId="{2812CCB4-6349-4565-AE8D-A016F9EB9E47}" dt="2020-04-10T04:22:08.012" v="3067" actId="1076"/>
          <ac:picMkLst>
            <pc:docMk/>
            <pc:sldMk cId="804533222" sldId="281"/>
            <ac:picMk id="5" creationId="{56B854E9-7952-437E-BEA8-E6DF16CC7EBB}"/>
          </ac:picMkLst>
        </pc:picChg>
      </pc:sldChg>
      <pc:sldChg chg="add del">
        <pc:chgData name="Tomomasa Fujiwara" userId="773db4682fb361c6" providerId="LiveId" clId="{2812CCB4-6349-4565-AE8D-A016F9EB9E47}" dt="2020-04-10T04:17:06.718" v="2979"/>
        <pc:sldMkLst>
          <pc:docMk/>
          <pc:sldMk cId="1438789169" sldId="281"/>
        </pc:sldMkLst>
      </pc:sldChg>
      <pc:sldChg chg="addSp delSp modSp add ord">
        <pc:chgData name="Tomomasa Fujiwara" userId="773db4682fb361c6" providerId="LiveId" clId="{2812CCB4-6349-4565-AE8D-A016F9EB9E47}" dt="2020-04-10T05:49:01.199" v="3941" actId="1038"/>
        <pc:sldMkLst>
          <pc:docMk/>
          <pc:sldMk cId="3178637351" sldId="282"/>
        </pc:sldMkLst>
        <pc:spChg chg="del">
          <ac:chgData name="Tomomasa Fujiwara" userId="773db4682fb361c6" providerId="LiveId" clId="{2812CCB4-6349-4565-AE8D-A016F9EB9E47}" dt="2020-04-10T04:41:05.166" v="3092"/>
          <ac:spMkLst>
            <pc:docMk/>
            <pc:sldMk cId="3178637351" sldId="282"/>
            <ac:spMk id="3" creationId="{97ADB3D0-6B06-4020-B9D8-35989877FD2D}"/>
          </ac:spMkLst>
        </pc:spChg>
        <pc:picChg chg="add mod">
          <ac:chgData name="Tomomasa Fujiwara" userId="773db4682fb361c6" providerId="LiveId" clId="{2812CCB4-6349-4565-AE8D-A016F9EB9E47}" dt="2020-04-10T05:49:01.199" v="3941" actId="1038"/>
          <ac:picMkLst>
            <pc:docMk/>
            <pc:sldMk cId="3178637351" sldId="282"/>
            <ac:picMk id="4" creationId="{02637FAE-B633-4323-947F-7FFDE444297F}"/>
          </ac:picMkLst>
        </pc:picChg>
        <pc:picChg chg="add mod">
          <ac:chgData name="Tomomasa Fujiwara" userId="773db4682fb361c6" providerId="LiveId" clId="{2812CCB4-6349-4565-AE8D-A016F9EB9E47}" dt="2020-04-10T05:49:01.199" v="3941" actId="1038"/>
          <ac:picMkLst>
            <pc:docMk/>
            <pc:sldMk cId="3178637351" sldId="282"/>
            <ac:picMk id="5" creationId="{5E851E60-F198-4D26-8FB2-06AC9407D67C}"/>
          </ac:picMkLst>
        </pc:picChg>
        <pc:picChg chg="add mod">
          <ac:chgData name="Tomomasa Fujiwara" userId="773db4682fb361c6" providerId="LiveId" clId="{2812CCB4-6349-4565-AE8D-A016F9EB9E47}" dt="2020-04-10T05:49:01.199" v="3941" actId="1038"/>
          <ac:picMkLst>
            <pc:docMk/>
            <pc:sldMk cId="3178637351" sldId="282"/>
            <ac:picMk id="6" creationId="{40907D8B-CABC-4A5F-A273-4D68117A63DD}"/>
          </ac:picMkLst>
        </pc:picChg>
        <pc:picChg chg="add mod">
          <ac:chgData name="Tomomasa Fujiwara" userId="773db4682fb361c6" providerId="LiveId" clId="{2812CCB4-6349-4565-AE8D-A016F9EB9E47}" dt="2020-04-10T05:49:01.199" v="3941" actId="1038"/>
          <ac:picMkLst>
            <pc:docMk/>
            <pc:sldMk cId="3178637351" sldId="282"/>
            <ac:picMk id="7" creationId="{44CA7D7C-AF48-41B8-BC2B-C421B16F288C}"/>
          </ac:picMkLst>
        </pc:picChg>
      </pc:sldChg>
      <pc:sldChg chg="addSp delSp modSp add">
        <pc:chgData name="Tomomasa Fujiwara" userId="773db4682fb361c6" providerId="LiveId" clId="{2812CCB4-6349-4565-AE8D-A016F9EB9E47}" dt="2020-04-10T05:02:57.727" v="3347"/>
        <pc:sldMkLst>
          <pc:docMk/>
          <pc:sldMk cId="263972910" sldId="283"/>
        </pc:sldMkLst>
        <pc:spChg chg="del">
          <ac:chgData name="Tomomasa Fujiwara" userId="773db4682fb361c6" providerId="LiveId" clId="{2812CCB4-6349-4565-AE8D-A016F9EB9E47}" dt="2020-04-10T04:47:26.291" v="3107"/>
          <ac:spMkLst>
            <pc:docMk/>
            <pc:sldMk cId="263972910" sldId="283"/>
            <ac:spMk id="2" creationId="{66076A9B-CB0C-4A41-94EB-B6AF3E079FCD}"/>
          </ac:spMkLst>
        </pc:spChg>
        <pc:spChg chg="del">
          <ac:chgData name="Tomomasa Fujiwara" userId="773db4682fb361c6" providerId="LiveId" clId="{2812CCB4-6349-4565-AE8D-A016F9EB9E47}" dt="2020-04-10T04:47:26.291" v="3107"/>
          <ac:spMkLst>
            <pc:docMk/>
            <pc:sldMk cId="263972910" sldId="283"/>
            <ac:spMk id="3" creationId="{EA8AEDEA-F0CE-43D1-9FF2-A713881FECB3}"/>
          </ac:spMkLst>
        </pc:spChg>
        <pc:spChg chg="add mod">
          <ac:chgData name="Tomomasa Fujiwara" userId="773db4682fb361c6" providerId="LiveId" clId="{2812CCB4-6349-4565-AE8D-A016F9EB9E47}" dt="2020-04-10T04:56:41.736" v="3192" actId="1076"/>
          <ac:spMkLst>
            <pc:docMk/>
            <pc:sldMk cId="263972910" sldId="283"/>
            <ac:spMk id="10" creationId="{5AD271E2-20DE-4958-B060-94E3FA96D17A}"/>
          </ac:spMkLst>
        </pc:spChg>
        <pc:spChg chg="add mod">
          <ac:chgData name="Tomomasa Fujiwara" userId="773db4682fb361c6" providerId="LiveId" clId="{2812CCB4-6349-4565-AE8D-A016F9EB9E47}" dt="2020-04-10T05:02:57.727" v="3347"/>
          <ac:spMkLst>
            <pc:docMk/>
            <pc:sldMk cId="263972910" sldId="283"/>
            <ac:spMk id="11" creationId="{71B9D54F-F460-4CC4-8D1C-57405A79CB43}"/>
          </ac:spMkLst>
        </pc:spChg>
        <pc:spChg chg="add mod">
          <ac:chgData name="Tomomasa Fujiwara" userId="773db4682fb361c6" providerId="LiveId" clId="{2812CCB4-6349-4565-AE8D-A016F9EB9E47}" dt="2020-04-10T04:59:58.387" v="3325" actId="1038"/>
          <ac:spMkLst>
            <pc:docMk/>
            <pc:sldMk cId="263972910" sldId="283"/>
            <ac:spMk id="12" creationId="{B4BDD5B0-3CB4-4E8E-8309-FCE59E2B651A}"/>
          </ac:spMkLst>
        </pc:spChg>
        <pc:picChg chg="add del mod">
          <ac:chgData name="Tomomasa Fujiwara" userId="773db4682fb361c6" providerId="LiveId" clId="{2812CCB4-6349-4565-AE8D-A016F9EB9E47}" dt="2020-04-10T04:49:35.440" v="3109" actId="21"/>
          <ac:picMkLst>
            <pc:docMk/>
            <pc:sldMk cId="263972910" sldId="283"/>
            <ac:picMk id="7" creationId="{E37AB39B-AAD2-49BD-A3A7-512CCE1C0C4A}"/>
          </ac:picMkLst>
        </pc:picChg>
        <pc:picChg chg="add mod">
          <ac:chgData name="Tomomasa Fujiwara" userId="773db4682fb361c6" providerId="LiveId" clId="{2812CCB4-6349-4565-AE8D-A016F9EB9E47}" dt="2020-04-10T05:00:55.339" v="3330" actId="1076"/>
          <ac:picMkLst>
            <pc:docMk/>
            <pc:sldMk cId="263972910" sldId="283"/>
            <ac:picMk id="9" creationId="{74A5CC36-F9E3-4BCE-9E68-6F2744FC9BA1}"/>
          </ac:picMkLst>
        </pc:picChg>
      </pc:sldChg>
      <pc:sldChg chg="addSp modSp add">
        <pc:chgData name="Tomomasa Fujiwara" userId="773db4682fb361c6" providerId="LiveId" clId="{2812CCB4-6349-4565-AE8D-A016F9EB9E47}" dt="2020-04-10T07:14:08.389" v="3965" actId="1076"/>
        <pc:sldMkLst>
          <pc:docMk/>
          <pc:sldMk cId="295536073" sldId="284"/>
        </pc:sldMkLst>
        <pc:spChg chg="mod">
          <ac:chgData name="Tomomasa Fujiwara" userId="773db4682fb361c6" providerId="LiveId" clId="{2812CCB4-6349-4565-AE8D-A016F9EB9E47}" dt="2020-04-10T05:03:50.589" v="3361" actId="20577"/>
          <ac:spMkLst>
            <pc:docMk/>
            <pc:sldMk cId="295536073" sldId="284"/>
            <ac:spMk id="2" creationId="{246BEE7B-078B-45E8-A8AA-31002756863D}"/>
          </ac:spMkLst>
        </pc:spChg>
        <pc:spChg chg="mod">
          <ac:chgData name="Tomomasa Fujiwara" userId="773db4682fb361c6" providerId="LiveId" clId="{2812CCB4-6349-4565-AE8D-A016F9EB9E47}" dt="2020-04-10T05:28:39.019" v="3675" actId="20577"/>
          <ac:spMkLst>
            <pc:docMk/>
            <pc:sldMk cId="295536073" sldId="284"/>
            <ac:spMk id="3" creationId="{17D30B77-6AAE-4553-A8E3-31D3BF0BEF4E}"/>
          </ac:spMkLst>
        </pc:spChg>
        <pc:spChg chg="add mod">
          <ac:chgData name="Tomomasa Fujiwara" userId="773db4682fb361c6" providerId="LiveId" clId="{2812CCB4-6349-4565-AE8D-A016F9EB9E47}" dt="2020-04-10T05:27:41.777" v="3654" actId="1076"/>
          <ac:spMkLst>
            <pc:docMk/>
            <pc:sldMk cId="295536073" sldId="284"/>
            <ac:spMk id="9" creationId="{85B516D4-30CD-4379-919E-B77FD2F517D0}"/>
          </ac:spMkLst>
        </pc:spChg>
        <pc:spChg chg="add mod">
          <ac:chgData name="Tomomasa Fujiwara" userId="773db4682fb361c6" providerId="LiveId" clId="{2812CCB4-6349-4565-AE8D-A016F9EB9E47}" dt="2020-04-10T05:27:29.113" v="3652" actId="1076"/>
          <ac:spMkLst>
            <pc:docMk/>
            <pc:sldMk cId="295536073" sldId="284"/>
            <ac:spMk id="10" creationId="{F06B554C-6CB4-4DCE-A89F-0BB0372AA725}"/>
          </ac:spMkLst>
        </pc:spChg>
        <pc:spChg chg="add mod">
          <ac:chgData name="Tomomasa Fujiwara" userId="773db4682fb361c6" providerId="LiveId" clId="{2812CCB4-6349-4565-AE8D-A016F9EB9E47}" dt="2020-04-10T05:27:59.454" v="3660" actId="1035"/>
          <ac:spMkLst>
            <pc:docMk/>
            <pc:sldMk cId="295536073" sldId="284"/>
            <ac:spMk id="11" creationId="{BB2D456F-6391-48CE-80E1-5FFE20DC7935}"/>
          </ac:spMkLst>
        </pc:spChg>
        <pc:spChg chg="add mod">
          <ac:chgData name="Tomomasa Fujiwara" userId="773db4682fb361c6" providerId="LiveId" clId="{2812CCB4-6349-4565-AE8D-A016F9EB9E47}" dt="2020-04-10T05:27:59.454" v="3660" actId="1035"/>
          <ac:spMkLst>
            <pc:docMk/>
            <pc:sldMk cId="295536073" sldId="284"/>
            <ac:spMk id="12" creationId="{BA189E79-D50A-4801-8AF0-1EFF1F6597CA}"/>
          </ac:spMkLst>
        </pc:spChg>
        <pc:spChg chg="add mod">
          <ac:chgData name="Tomomasa Fujiwara" userId="773db4682fb361c6" providerId="LiveId" clId="{2812CCB4-6349-4565-AE8D-A016F9EB9E47}" dt="2020-04-10T05:39:01.602" v="3699" actId="1076"/>
          <ac:spMkLst>
            <pc:docMk/>
            <pc:sldMk cId="295536073" sldId="284"/>
            <ac:spMk id="13" creationId="{E1C459D6-5847-45EC-9488-4C9969F7CD6F}"/>
          </ac:spMkLst>
        </pc:spChg>
        <pc:spChg chg="add mod">
          <ac:chgData name="Tomomasa Fujiwara" userId="773db4682fb361c6" providerId="LiveId" clId="{2812CCB4-6349-4565-AE8D-A016F9EB9E47}" dt="2020-04-10T05:39:07.801" v="3701" actId="1076"/>
          <ac:spMkLst>
            <pc:docMk/>
            <pc:sldMk cId="295536073" sldId="284"/>
            <ac:spMk id="14" creationId="{53F431FF-5812-4679-B470-E7BA35126348}"/>
          </ac:spMkLst>
        </pc:spChg>
        <pc:picChg chg="add mod">
          <ac:chgData name="Tomomasa Fujiwara" userId="773db4682fb361c6" providerId="LiveId" clId="{2812CCB4-6349-4565-AE8D-A016F9EB9E47}" dt="2020-04-10T07:14:08.389" v="3965" actId="1076"/>
          <ac:picMkLst>
            <pc:docMk/>
            <pc:sldMk cId="295536073" sldId="284"/>
            <ac:picMk id="7" creationId="{0E35144B-E691-47E8-8F74-FF28F217B240}"/>
          </ac:picMkLst>
        </pc:picChg>
        <pc:picChg chg="add mod modCrop">
          <ac:chgData name="Tomomasa Fujiwara" userId="773db4682fb361c6" providerId="LiveId" clId="{2812CCB4-6349-4565-AE8D-A016F9EB9E47}" dt="2020-04-10T05:39:39.839" v="3706" actId="692"/>
          <ac:picMkLst>
            <pc:docMk/>
            <pc:sldMk cId="295536073" sldId="284"/>
            <ac:picMk id="8" creationId="{3003F0A8-9FBE-4756-83CB-D17347FE32A7}"/>
          </ac:picMkLst>
        </pc:picChg>
        <pc:picChg chg="add mod">
          <ac:chgData name="Tomomasa Fujiwara" userId="773db4682fb361c6" providerId="LiveId" clId="{2812CCB4-6349-4565-AE8D-A016F9EB9E47}" dt="2020-04-10T07:14:05.886" v="3964" actId="14100"/>
          <ac:picMkLst>
            <pc:docMk/>
            <pc:sldMk cId="295536073" sldId="284"/>
            <ac:picMk id="15" creationId="{EDE8E60E-2310-4D21-BDDA-FCA54E63AC07}"/>
          </ac:picMkLst>
        </pc:picChg>
      </pc:sldChg>
      <pc:sldChg chg="addSp delSp modSp add">
        <pc:chgData name="Tomomasa Fujiwara" userId="773db4682fb361c6" providerId="LiveId" clId="{2812CCB4-6349-4565-AE8D-A016F9EB9E47}" dt="2020-04-10T05:44:30.751" v="3798" actId="115"/>
        <pc:sldMkLst>
          <pc:docMk/>
          <pc:sldMk cId="4797539" sldId="285"/>
        </pc:sldMkLst>
        <pc:spChg chg="del">
          <ac:chgData name="Tomomasa Fujiwara" userId="773db4682fb361c6" providerId="LiveId" clId="{2812CCB4-6349-4565-AE8D-A016F9EB9E47}" dt="2020-04-10T05:44:14.197" v="3787"/>
          <ac:spMkLst>
            <pc:docMk/>
            <pc:sldMk cId="4797539" sldId="285"/>
            <ac:spMk id="2" creationId="{2AEE334B-3D2B-4417-A35A-03FF68781B58}"/>
          </ac:spMkLst>
        </pc:spChg>
        <pc:spChg chg="del">
          <ac:chgData name="Tomomasa Fujiwara" userId="773db4682fb361c6" providerId="LiveId" clId="{2812CCB4-6349-4565-AE8D-A016F9EB9E47}" dt="2020-04-10T05:44:14.197" v="3787"/>
          <ac:spMkLst>
            <pc:docMk/>
            <pc:sldMk cId="4797539" sldId="285"/>
            <ac:spMk id="3" creationId="{A5DD0919-5043-48C7-9FC7-B177FE73501C}"/>
          </ac:spMkLst>
        </pc:spChg>
        <pc:spChg chg="add mod">
          <ac:chgData name="Tomomasa Fujiwara" userId="773db4682fb361c6" providerId="LiveId" clId="{2812CCB4-6349-4565-AE8D-A016F9EB9E47}" dt="2020-04-10T05:44:30.751" v="3798" actId="115"/>
          <ac:spMkLst>
            <pc:docMk/>
            <pc:sldMk cId="4797539" sldId="285"/>
            <ac:spMk id="6" creationId="{968150AE-3D98-4887-A234-599C0C316D7A}"/>
          </ac:spMkLst>
        </pc:spChg>
        <pc:spChg chg="add mod">
          <ac:chgData name="Tomomasa Fujiwara" userId="773db4682fb361c6" providerId="LiveId" clId="{2812CCB4-6349-4565-AE8D-A016F9EB9E47}" dt="2020-04-10T05:44:14.197" v="3787"/>
          <ac:spMkLst>
            <pc:docMk/>
            <pc:sldMk cId="4797539" sldId="285"/>
            <ac:spMk id="7" creationId="{0F2DA9B3-2B42-4C8F-BF02-B1AA20A90617}"/>
          </ac:spMkLst>
        </pc:spChg>
      </pc:sldChg>
      <pc:sldMasterChg chg="modSldLayout">
        <pc:chgData name="Tomomasa Fujiwara" userId="773db4682fb361c6" providerId="LiveId" clId="{2812CCB4-6349-4565-AE8D-A016F9EB9E47}" dt="2020-04-09T11:58:56.085" v="90" actId="255"/>
        <pc:sldMasterMkLst>
          <pc:docMk/>
          <pc:sldMasterMk cId="337324590" sldId="2147483660"/>
        </pc:sldMasterMkLst>
        <pc:sldLayoutChg chg="modSp">
          <pc:chgData name="Tomomasa Fujiwara" userId="773db4682fb361c6" providerId="LiveId" clId="{2812CCB4-6349-4565-AE8D-A016F9EB9E47}" dt="2020-04-09T11:58:56.085" v="90" actId="255"/>
          <pc:sldLayoutMkLst>
            <pc:docMk/>
            <pc:sldMasterMk cId="337324590" sldId="2147483660"/>
            <pc:sldLayoutMk cId="2282976562" sldId="2147483662"/>
          </pc:sldLayoutMkLst>
          <pc:spChg chg="mod">
            <ac:chgData name="Tomomasa Fujiwara" userId="773db4682fb361c6" providerId="LiveId" clId="{2812CCB4-6349-4565-AE8D-A016F9EB9E47}" dt="2020-04-09T11:58:56.085" v="90" actId="255"/>
            <ac:spMkLst>
              <pc:docMk/>
              <pc:sldMasterMk cId="337324590" sldId="2147483660"/>
              <pc:sldLayoutMk cId="2282976562" sldId="2147483662"/>
              <ac:spMk id="3" creationId="{00000000-0000-0000-0000-000000000000}"/>
            </ac:spMkLst>
          </pc:spChg>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1EA4467-6E01-4ED4-8EEF-D2261F137A9F}" type="datetimeFigureOut">
              <a:rPr kumimoji="1" lang="ja-JP" altLang="en-US" smtClean="0"/>
              <a:t>2020/4/10</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B1BB0C7-4E61-44B5-9A9D-92F3D0C20CBE}" type="slidenum">
              <a:rPr kumimoji="1" lang="ja-JP" altLang="en-US" smtClean="0"/>
              <a:t>‹#›</a:t>
            </a:fld>
            <a:endParaRPr kumimoji="1" lang="ja-JP" altLang="en-US"/>
          </a:p>
        </p:txBody>
      </p:sp>
    </p:spTree>
    <p:extLst>
      <p:ext uri="{BB962C8B-B14F-4D97-AF65-F5344CB8AC3E}">
        <p14:creationId xmlns:p14="http://schemas.microsoft.com/office/powerpoint/2010/main" val="1209426427"/>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753660"/>
            <a:ext cx="9144000" cy="2387600"/>
          </a:xfrm>
        </p:spPr>
        <p:txBody>
          <a:bodyPr anchor="b">
            <a:noAutofit/>
          </a:bodyPr>
          <a:lstStyle>
            <a:lvl1pPr algn="ctr">
              <a:defRPr sz="4800" b="1" baseline="0">
                <a:solidFill>
                  <a:srgbClr val="001E64"/>
                </a:solidFill>
                <a:latin typeface="Yu Gothic UI Semilight" panose="020B0400000000000000" pitchFamily="50" charset="-128"/>
                <a:ea typeface="Yu Gothic UI Semilight" panose="020B0400000000000000" pitchFamily="50" charset="-128"/>
              </a:defRPr>
            </a:lvl1pPr>
          </a:lstStyle>
          <a:p>
            <a:r>
              <a:rPr lang="ja-JP" altLang="en-US"/>
              <a:t>マスター タイトルの書式設定</a:t>
            </a:r>
            <a:endParaRPr lang="en-US"/>
          </a:p>
        </p:txBody>
      </p:sp>
      <p:sp>
        <p:nvSpPr>
          <p:cNvPr id="3" name="Subtitle 2"/>
          <p:cNvSpPr>
            <a:spLocks noGrp="1"/>
          </p:cNvSpPr>
          <p:nvPr>
            <p:ph type="subTitle" idx="1"/>
          </p:nvPr>
        </p:nvSpPr>
        <p:spPr>
          <a:xfrm>
            <a:off x="6553198" y="3429000"/>
            <a:ext cx="4114801" cy="1655762"/>
          </a:xfrm>
        </p:spPr>
        <p:txBody>
          <a:bodyPr>
            <a:normAutofit/>
          </a:bodyPr>
          <a:lstStyle>
            <a:lvl1pPr marL="0" indent="0" algn="ctr">
              <a:buNone/>
              <a:defRPr sz="2400" baseline="0">
                <a:solidFill>
                  <a:srgbClr val="0050AA"/>
                </a:solidFill>
                <a:latin typeface="Yu Gothic UI Semilight" panose="020B0400000000000000" pitchFamily="50" charset="-128"/>
                <a:ea typeface="Yu Gothic UI Semilight" panose="020B0400000000000000" pitchFamily="50"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a:p>
        </p:txBody>
      </p:sp>
      <p:sp>
        <p:nvSpPr>
          <p:cNvPr id="4" name="Date Placeholder 3"/>
          <p:cNvSpPr>
            <a:spLocks noGrp="1"/>
          </p:cNvSpPr>
          <p:nvPr>
            <p:ph type="dt" sz="half" idx="10"/>
          </p:nvPr>
        </p:nvSpPr>
        <p:spPr/>
        <p:txBody>
          <a:bodyPr/>
          <a:lstStyle/>
          <a:p>
            <a:r>
              <a:rPr kumimoji="1" lang="en-US" altLang="ja-JP"/>
              <a:t>2020.04. 10 (Fri) NKS2 meeting</a:t>
            </a:r>
            <a:endParaRPr kumimoji="1" lang="ja-JP" altLang="en-US"/>
          </a:p>
        </p:txBody>
      </p:sp>
      <p:sp>
        <p:nvSpPr>
          <p:cNvPr id="5" name="Footer Placeholder 4"/>
          <p:cNvSpPr>
            <a:spLocks noGrp="1"/>
          </p:cNvSpPr>
          <p:nvPr>
            <p:ph type="ftr" sz="quarter" idx="11"/>
          </p:nvPr>
        </p:nvSpPr>
        <p:spPr/>
        <p:txBody>
          <a:bodyPr/>
          <a:lstStyle/>
          <a:p>
            <a:r>
              <a:rPr kumimoji="1" lang="en-US" altLang="ja-JP"/>
              <a:t>Status Report #22</a:t>
            </a:r>
            <a:endParaRPr kumimoji="1" lang="ja-JP" altLang="en-US"/>
          </a:p>
        </p:txBody>
      </p:sp>
      <p:sp>
        <p:nvSpPr>
          <p:cNvPr id="6" name="Slide Number Placeholder 5"/>
          <p:cNvSpPr>
            <a:spLocks noGrp="1"/>
          </p:cNvSpPr>
          <p:nvPr>
            <p:ph type="sldNum" sz="quarter" idx="12"/>
          </p:nvPr>
        </p:nvSpPr>
        <p:spPr/>
        <p:txBody>
          <a:bodyPr/>
          <a:lstStyle/>
          <a:p>
            <a:fld id="{EB4A5961-FDEB-4F74-B923-DA7FAB16CA36}" type="slidenum">
              <a:rPr kumimoji="1" lang="ja-JP" altLang="en-US" smtClean="0"/>
              <a:t>‹#›</a:t>
            </a:fld>
            <a:endParaRPr kumimoji="1" lang="ja-JP" altLang="en-US"/>
          </a:p>
        </p:txBody>
      </p:sp>
      <p:sp>
        <p:nvSpPr>
          <p:cNvPr id="8" name="コンテンツ プレースホルダー 7">
            <a:extLst>
              <a:ext uri="{FF2B5EF4-FFF2-40B4-BE49-F238E27FC236}">
                <a16:creationId xmlns:a16="http://schemas.microsoft.com/office/drawing/2014/main" id="{F4AA37BF-6895-4B89-B3C0-CC2E6F3C0FF9}"/>
              </a:ext>
            </a:extLst>
          </p:cNvPr>
          <p:cNvSpPr>
            <a:spLocks noGrp="1"/>
          </p:cNvSpPr>
          <p:nvPr>
            <p:ph sz="quarter" idx="13"/>
          </p:nvPr>
        </p:nvSpPr>
        <p:spPr>
          <a:xfrm>
            <a:off x="1519238" y="3937818"/>
            <a:ext cx="4114800" cy="2050231"/>
          </a:xfrm>
        </p:spPr>
        <p:txBody>
          <a:bodyPr/>
          <a:lstStyle>
            <a:lvl1pPr>
              <a:defRPr baseline="0">
                <a:latin typeface="Yu Gothic UI Semilight" panose="020B0400000000000000" pitchFamily="50" charset="-128"/>
                <a:ea typeface="Yu Gothic UI Semilight" panose="020B0400000000000000" pitchFamily="50" charset="-128"/>
              </a:defRPr>
            </a:lvl1pPr>
            <a:lvl2pPr>
              <a:defRPr baseline="0">
                <a:latin typeface="Yu Gothic UI Semilight" panose="020B0400000000000000" pitchFamily="50" charset="-128"/>
                <a:ea typeface="Yu Gothic UI Semilight" panose="020B0400000000000000" pitchFamily="50" charset="-128"/>
              </a:defRPr>
            </a:lvl2pPr>
            <a:lvl3pPr>
              <a:defRPr baseline="0">
                <a:latin typeface="Yu Gothic UI Semilight" panose="020B0400000000000000" pitchFamily="50" charset="-128"/>
                <a:ea typeface="Yu Gothic UI Semilight" panose="020B0400000000000000" pitchFamily="50" charset="-128"/>
              </a:defRPr>
            </a:lvl3pPr>
            <a:lvl4pPr>
              <a:defRPr baseline="0">
                <a:latin typeface="Yu Gothic UI Semilight" panose="020B0400000000000000" pitchFamily="50" charset="-128"/>
                <a:ea typeface="Yu Gothic UI Semilight" panose="020B0400000000000000" pitchFamily="50" charset="-128"/>
              </a:defRPr>
            </a:lvl4pPr>
            <a:lvl5pPr>
              <a:defRPr baseline="0">
                <a:latin typeface="Yu Gothic UI Semilight" panose="020B0400000000000000" pitchFamily="50" charset="-128"/>
                <a:ea typeface="Yu Gothic UI Semilight" panose="020B0400000000000000" pitchFamily="50" charset="-128"/>
              </a:defRPr>
            </a:lvl5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10" name="テキスト プレースホルダー 9">
            <a:extLst>
              <a:ext uri="{FF2B5EF4-FFF2-40B4-BE49-F238E27FC236}">
                <a16:creationId xmlns:a16="http://schemas.microsoft.com/office/drawing/2014/main" id="{8EBD7D29-5EE0-497D-9380-D887B2144556}"/>
              </a:ext>
            </a:extLst>
          </p:cNvPr>
          <p:cNvSpPr>
            <a:spLocks noGrp="1"/>
          </p:cNvSpPr>
          <p:nvPr>
            <p:ph type="body" sz="quarter" idx="14" hasCustomPrompt="1"/>
          </p:nvPr>
        </p:nvSpPr>
        <p:spPr>
          <a:xfrm>
            <a:off x="1519238" y="3429000"/>
            <a:ext cx="4114800" cy="479425"/>
          </a:xfrm>
        </p:spPr>
        <p:txBody>
          <a:bodyPr/>
          <a:lstStyle>
            <a:lvl1pPr marL="0" indent="0">
              <a:buNone/>
              <a:defRPr b="1" baseline="0">
                <a:latin typeface="Yu Gothic UI Semilight" panose="020B0400000000000000" pitchFamily="50" charset="-128"/>
                <a:ea typeface="游ゴシック Light" panose="020B0300000000000000" pitchFamily="50" charset="-128"/>
              </a:defRPr>
            </a:lvl1pPr>
          </a:lstStyle>
          <a:p>
            <a:pPr lvl="0"/>
            <a:r>
              <a:rPr kumimoji="1" lang="en-US" altLang="ja-JP"/>
              <a:t>Contents</a:t>
            </a:r>
            <a:endParaRPr kumimoji="1" lang="ja-JP" altLang="en-US"/>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Tree>
    <p:extLst>
      <p:ext uri="{BB962C8B-B14F-4D97-AF65-F5344CB8AC3E}">
        <p14:creationId xmlns:p14="http://schemas.microsoft.com/office/powerpoint/2010/main" val="1437055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タイトルと縦書きテキスト">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336169" y="1347095"/>
            <a:ext cx="11519662" cy="4860000"/>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10"/>
          </p:nvPr>
        </p:nvSpPr>
        <p:spPr/>
        <p:txBody>
          <a:bodyPr/>
          <a:lstStyle/>
          <a:p>
            <a:r>
              <a:rPr kumimoji="1" lang="en-US" altLang="ja-JP"/>
              <a:t>2020.04. 10 (Fri) NKS2 meeting</a:t>
            </a:r>
            <a:endParaRPr kumimoji="1" lang="ja-JP" altLang="en-US"/>
          </a:p>
        </p:txBody>
      </p:sp>
      <p:sp>
        <p:nvSpPr>
          <p:cNvPr id="5" name="Footer Placeholder 4"/>
          <p:cNvSpPr>
            <a:spLocks noGrp="1"/>
          </p:cNvSpPr>
          <p:nvPr>
            <p:ph type="ftr" sz="quarter" idx="11"/>
          </p:nvPr>
        </p:nvSpPr>
        <p:spPr/>
        <p:txBody>
          <a:bodyPr/>
          <a:lstStyle/>
          <a:p>
            <a:r>
              <a:rPr kumimoji="1" lang="en-US" altLang="ja-JP"/>
              <a:t>Status Report #22</a:t>
            </a:r>
            <a:endParaRPr kumimoji="1" lang="ja-JP" altLang="en-US"/>
          </a:p>
        </p:txBody>
      </p:sp>
      <p:sp>
        <p:nvSpPr>
          <p:cNvPr id="6" name="Slide Number Placeholder 5"/>
          <p:cNvSpPr>
            <a:spLocks noGrp="1"/>
          </p:cNvSpPr>
          <p:nvPr>
            <p:ph type="sldNum" sz="quarter" idx="12"/>
          </p:nvPr>
        </p:nvSpPr>
        <p:spPr/>
        <p:txBody>
          <a:bodyPr/>
          <a:lstStyle/>
          <a:p>
            <a:fld id="{EB4A5961-FDEB-4F74-B923-DA7FAB16CA36}" type="slidenum">
              <a:rPr kumimoji="1" lang="ja-JP" altLang="en-US" smtClean="0"/>
              <a:t>‹#›</a:t>
            </a:fld>
            <a:endParaRPr kumimoji="1" lang="ja-JP" altLang="en-US"/>
          </a:p>
        </p:txBody>
      </p:sp>
      <p:sp>
        <p:nvSpPr>
          <p:cNvPr id="9" name="Title 1">
            <a:extLst>
              <a:ext uri="{FF2B5EF4-FFF2-40B4-BE49-F238E27FC236}">
                <a16:creationId xmlns:a16="http://schemas.microsoft.com/office/drawing/2014/main" id="{2DB733DF-1010-412A-99A4-E93B984B7B6D}"/>
              </a:ext>
            </a:extLst>
          </p:cNvPr>
          <p:cNvSpPr txBox="1">
            <a:spLocks/>
          </p:cNvSpPr>
          <p:nvPr/>
        </p:nvSpPr>
        <p:spPr>
          <a:xfrm>
            <a:off x="0" y="0"/>
            <a:ext cx="12192000" cy="540000"/>
          </a:xfrm>
          <a:prstGeom prst="rect">
            <a:avLst/>
          </a:prstGeom>
          <a:gradFill flip="none" rotWithShape="1">
            <a:gsLst>
              <a:gs pos="0">
                <a:schemeClr val="accent1">
                  <a:lumMod val="5000"/>
                  <a:lumOff val="95000"/>
                </a:schemeClr>
              </a:gs>
              <a:gs pos="26000">
                <a:srgbClr val="0070C0"/>
              </a:gs>
              <a:gs pos="100000">
                <a:srgbClr val="002060"/>
              </a:gs>
            </a:gsLst>
            <a:lin ang="5400000" scaled="1"/>
            <a:tileRect/>
          </a:gradFill>
          <a:ln>
            <a:solidFill>
              <a:srgbClr val="002060"/>
            </a:solidFill>
          </a:ln>
          <a:scene3d>
            <a:camera prst="orthographicFront"/>
            <a:lightRig rig="freezing" dir="t"/>
          </a:scene3d>
          <a:sp3d/>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b="1" kern="1200">
                <a:solidFill>
                  <a:schemeClr val="bg1"/>
                </a:solidFill>
                <a:latin typeface="+mj-lt"/>
                <a:ea typeface="+mj-ea"/>
                <a:cs typeface="+mj-cs"/>
              </a:defRPr>
            </a:lvl1pPr>
          </a:lstStyle>
          <a:p>
            <a:r>
              <a:rPr lang="ja-JP" altLang="en-US" sz="2500" baseline="0"/>
              <a:t>マスタータイトルの書式設定</a:t>
            </a:r>
            <a:endParaRPr lang="en-US" sz="2500" baseline="0" dirty="0"/>
          </a:p>
        </p:txBody>
      </p:sp>
      <p:sp>
        <p:nvSpPr>
          <p:cNvPr id="10" name="テキスト ボックス 9">
            <a:extLst>
              <a:ext uri="{FF2B5EF4-FFF2-40B4-BE49-F238E27FC236}">
                <a16:creationId xmlns:a16="http://schemas.microsoft.com/office/drawing/2014/main" id="{34AF57A2-1EE2-4F11-ABC1-36FB34DF619B}"/>
              </a:ext>
            </a:extLst>
          </p:cNvPr>
          <p:cNvSpPr txBox="1"/>
          <p:nvPr/>
        </p:nvSpPr>
        <p:spPr>
          <a:xfrm>
            <a:off x="10391633" y="0"/>
            <a:ext cx="1800367" cy="540000"/>
          </a:xfrm>
          <a:prstGeom prst="rect">
            <a:avLst/>
          </a:prstGeom>
          <a:noFill/>
        </p:spPr>
        <p:txBody>
          <a:bodyPr wrap="square" rtlCol="0" anchor="ctr">
            <a:noAutofit/>
          </a:bodyPr>
          <a:lstStyle/>
          <a:p>
            <a:pPr algn="ctr"/>
            <a:fld id="{3E297380-D571-49E0-8A6A-4941F0F746B0}" type="slidenum">
              <a:rPr kumimoji="1" lang="ja-JP" altLang="en-US" sz="3200" b="1" smtClean="0">
                <a:solidFill>
                  <a:schemeClr val="bg1"/>
                </a:solidFill>
                <a:latin typeface="+mj-ea"/>
                <a:ea typeface="+mj-ea"/>
              </a:rPr>
              <a:pPr algn="ctr"/>
              <a:t>‹#›</a:t>
            </a:fld>
            <a:endParaRPr kumimoji="1" lang="ja-JP" altLang="en-US" sz="3200" b="1">
              <a:solidFill>
                <a:schemeClr val="bg1"/>
              </a:solidFill>
              <a:latin typeface="+mj-ea"/>
              <a:ea typeface="+mj-ea"/>
            </a:endParaRPr>
          </a:p>
        </p:txBody>
      </p:sp>
    </p:spTree>
    <p:extLst>
      <p:ext uri="{BB962C8B-B14F-4D97-AF65-F5344CB8AC3E}">
        <p14:creationId xmlns:p14="http://schemas.microsoft.com/office/powerpoint/2010/main" val="21787432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ja-JP" altLang="en-US"/>
              <a:t>マスター タイトルの書式設定</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10"/>
          </p:nvPr>
        </p:nvSpPr>
        <p:spPr/>
        <p:txBody>
          <a:bodyPr/>
          <a:lstStyle/>
          <a:p>
            <a:r>
              <a:rPr kumimoji="1" lang="en-US" altLang="ja-JP"/>
              <a:t>2020.04. 10 (Fri) NKS2 meeting</a:t>
            </a:r>
            <a:endParaRPr kumimoji="1" lang="ja-JP" altLang="en-US"/>
          </a:p>
        </p:txBody>
      </p:sp>
      <p:sp>
        <p:nvSpPr>
          <p:cNvPr id="5" name="Footer Placeholder 4"/>
          <p:cNvSpPr>
            <a:spLocks noGrp="1"/>
          </p:cNvSpPr>
          <p:nvPr>
            <p:ph type="ftr" sz="quarter" idx="11"/>
          </p:nvPr>
        </p:nvSpPr>
        <p:spPr/>
        <p:txBody>
          <a:bodyPr/>
          <a:lstStyle/>
          <a:p>
            <a:r>
              <a:rPr kumimoji="1" lang="en-US" altLang="ja-JP"/>
              <a:t>Status Report #22</a:t>
            </a:r>
            <a:endParaRPr kumimoji="1" lang="ja-JP" altLang="en-US"/>
          </a:p>
        </p:txBody>
      </p:sp>
      <p:sp>
        <p:nvSpPr>
          <p:cNvPr id="6" name="Slide Number Placeholder 5"/>
          <p:cNvSpPr>
            <a:spLocks noGrp="1"/>
          </p:cNvSpPr>
          <p:nvPr>
            <p:ph type="sldNum" sz="quarter" idx="12"/>
          </p:nvPr>
        </p:nvSpPr>
        <p:spPr/>
        <p:txBody>
          <a:bodyPr/>
          <a:lstStyle/>
          <a:p>
            <a:fld id="{EB4A5961-FDEB-4F74-B923-DA7FAB16CA36}" type="slidenum">
              <a:rPr kumimoji="1" lang="ja-JP" altLang="en-US" smtClean="0"/>
              <a:t>‹#›</a:t>
            </a:fld>
            <a:endParaRPr kumimoji="1" lang="ja-JP" altLang="en-US"/>
          </a:p>
        </p:txBody>
      </p:sp>
    </p:spTree>
    <p:extLst>
      <p:ext uri="{BB962C8B-B14F-4D97-AF65-F5344CB8AC3E}">
        <p14:creationId xmlns:p14="http://schemas.microsoft.com/office/powerpoint/2010/main" val="329158355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1_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0F2619E-F2E6-4E4D-A9BC-E0BB1D2778D0}"/>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F7F8490C-3A17-48DE-9713-3C72DFEA9F0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B909E3C4-F0CA-41EC-B84D-79AAF6C8589A}"/>
              </a:ext>
            </a:extLst>
          </p:cNvPr>
          <p:cNvSpPr>
            <a:spLocks noGrp="1"/>
          </p:cNvSpPr>
          <p:nvPr>
            <p:ph type="dt" sz="half" idx="10"/>
          </p:nvPr>
        </p:nvSpPr>
        <p:spPr/>
        <p:txBody>
          <a:bodyPr/>
          <a:lstStyle/>
          <a:p>
            <a:r>
              <a:rPr kumimoji="1" lang="en-US" altLang="ja-JP"/>
              <a:t>2020.04. 10 (Fri) NKS2 meeting</a:t>
            </a:r>
            <a:endParaRPr kumimoji="1" lang="ja-JP" altLang="en-US"/>
          </a:p>
        </p:txBody>
      </p:sp>
      <p:sp>
        <p:nvSpPr>
          <p:cNvPr id="5" name="フッター プレースホルダー 4">
            <a:extLst>
              <a:ext uri="{FF2B5EF4-FFF2-40B4-BE49-F238E27FC236}">
                <a16:creationId xmlns:a16="http://schemas.microsoft.com/office/drawing/2014/main" id="{51FE4FA2-A506-4280-B4C5-12D686492F68}"/>
              </a:ext>
            </a:extLst>
          </p:cNvPr>
          <p:cNvSpPr>
            <a:spLocks noGrp="1"/>
          </p:cNvSpPr>
          <p:nvPr>
            <p:ph type="ftr" sz="quarter" idx="11"/>
          </p:nvPr>
        </p:nvSpPr>
        <p:spPr/>
        <p:txBody>
          <a:bodyPr/>
          <a:lstStyle/>
          <a:p>
            <a:r>
              <a:rPr kumimoji="1" lang="en-US" altLang="ja-JP"/>
              <a:t>Status Report #22</a:t>
            </a:r>
            <a:endParaRPr kumimoji="1" lang="ja-JP" altLang="en-US"/>
          </a:p>
        </p:txBody>
      </p:sp>
      <p:sp>
        <p:nvSpPr>
          <p:cNvPr id="6" name="スライド番号プレースホルダー 5">
            <a:extLst>
              <a:ext uri="{FF2B5EF4-FFF2-40B4-BE49-F238E27FC236}">
                <a16:creationId xmlns:a16="http://schemas.microsoft.com/office/drawing/2014/main" id="{2EB853A5-B32D-4088-BC89-723A3FFE9691}"/>
              </a:ext>
            </a:extLst>
          </p:cNvPr>
          <p:cNvSpPr>
            <a:spLocks noGrp="1"/>
          </p:cNvSpPr>
          <p:nvPr>
            <p:ph type="sldNum" sz="quarter" idx="12"/>
          </p:nvPr>
        </p:nvSpPr>
        <p:spPr/>
        <p:txBody>
          <a:bodyPr/>
          <a:lstStyle/>
          <a:p>
            <a:fld id="{EB4A5961-FDEB-4F74-B923-DA7FAB16CA36}" type="slidenum">
              <a:rPr kumimoji="1" lang="ja-JP" altLang="en-US" smtClean="0"/>
              <a:t>‹#›</a:t>
            </a:fld>
            <a:endParaRPr kumimoji="1" lang="ja-JP" altLang="en-US"/>
          </a:p>
        </p:txBody>
      </p:sp>
    </p:spTree>
    <p:extLst>
      <p:ext uri="{BB962C8B-B14F-4D97-AF65-F5344CB8AC3E}">
        <p14:creationId xmlns:p14="http://schemas.microsoft.com/office/powerpoint/2010/main" val="160344845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2_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753660"/>
            <a:ext cx="9144000" cy="2387600"/>
          </a:xfrm>
        </p:spPr>
        <p:txBody>
          <a:bodyPr anchor="b">
            <a:noAutofit/>
          </a:bodyPr>
          <a:lstStyle>
            <a:lvl1pPr algn="ctr">
              <a:defRPr sz="8000" b="1" baseline="0">
                <a:solidFill>
                  <a:srgbClr val="001E64"/>
                </a:solidFill>
                <a:latin typeface="游ゴシック Light" panose="020B0300000000000000" pitchFamily="50" charset="-128"/>
                <a:ea typeface="游ゴシック Light" panose="020B0300000000000000" pitchFamily="50" charset="-128"/>
              </a:defRPr>
            </a:lvl1pPr>
          </a:lstStyle>
          <a:p>
            <a:r>
              <a:rPr lang="ja-JP" altLang="en-US"/>
              <a:t>マスター タイトルの書式設定</a:t>
            </a:r>
            <a:endParaRPr lang="en-US"/>
          </a:p>
        </p:txBody>
      </p:sp>
      <p:sp>
        <p:nvSpPr>
          <p:cNvPr id="3" name="Subtitle 2"/>
          <p:cNvSpPr>
            <a:spLocks noGrp="1"/>
          </p:cNvSpPr>
          <p:nvPr>
            <p:ph type="subTitle" idx="1"/>
          </p:nvPr>
        </p:nvSpPr>
        <p:spPr>
          <a:xfrm>
            <a:off x="6553198" y="3429000"/>
            <a:ext cx="4114801" cy="1655762"/>
          </a:xfrm>
        </p:spPr>
        <p:txBody>
          <a:bodyPr>
            <a:normAutofit/>
          </a:bodyPr>
          <a:lstStyle>
            <a:lvl1pPr marL="0" indent="0" algn="ctr">
              <a:buNone/>
              <a:defRPr sz="3200" baseline="0">
                <a:solidFill>
                  <a:srgbClr val="0078C8"/>
                </a:solidFill>
                <a:latin typeface="Yu Gothic UI Light" panose="020B0300000000000000" pitchFamily="50" charset="-128"/>
                <a:ea typeface="游ゴシック Light" panose="020B0300000000000000" pitchFamily="50"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a:p>
        </p:txBody>
      </p:sp>
      <p:sp>
        <p:nvSpPr>
          <p:cNvPr id="4" name="Date Placeholder 3"/>
          <p:cNvSpPr>
            <a:spLocks noGrp="1"/>
          </p:cNvSpPr>
          <p:nvPr>
            <p:ph type="dt" sz="half" idx="10"/>
          </p:nvPr>
        </p:nvSpPr>
        <p:spPr/>
        <p:txBody>
          <a:bodyPr/>
          <a:lstStyle/>
          <a:p>
            <a:r>
              <a:rPr kumimoji="1" lang="en-US" altLang="ja-JP"/>
              <a:t>2020.04. 10 (Fri) NKS2 meeting</a:t>
            </a:r>
            <a:endParaRPr kumimoji="1" lang="ja-JP" altLang="en-US"/>
          </a:p>
        </p:txBody>
      </p:sp>
      <p:sp>
        <p:nvSpPr>
          <p:cNvPr id="5" name="Footer Placeholder 4"/>
          <p:cNvSpPr>
            <a:spLocks noGrp="1"/>
          </p:cNvSpPr>
          <p:nvPr>
            <p:ph type="ftr" sz="quarter" idx="11"/>
          </p:nvPr>
        </p:nvSpPr>
        <p:spPr/>
        <p:txBody>
          <a:bodyPr/>
          <a:lstStyle/>
          <a:p>
            <a:r>
              <a:rPr kumimoji="1" lang="en-US" altLang="ja-JP"/>
              <a:t>Status Report #22</a:t>
            </a:r>
            <a:endParaRPr kumimoji="1" lang="ja-JP" altLang="en-US"/>
          </a:p>
        </p:txBody>
      </p:sp>
      <p:sp>
        <p:nvSpPr>
          <p:cNvPr id="6" name="Slide Number Placeholder 5"/>
          <p:cNvSpPr>
            <a:spLocks noGrp="1"/>
          </p:cNvSpPr>
          <p:nvPr>
            <p:ph type="sldNum" sz="quarter" idx="12"/>
          </p:nvPr>
        </p:nvSpPr>
        <p:spPr/>
        <p:txBody>
          <a:bodyPr/>
          <a:lstStyle/>
          <a:p>
            <a:fld id="{EB4A5961-FDEB-4F74-B923-DA7FAB16CA36}" type="slidenum">
              <a:rPr kumimoji="1" lang="ja-JP" altLang="en-US" smtClean="0"/>
              <a:t>‹#›</a:t>
            </a:fld>
            <a:endParaRPr kumimoji="1" lang="ja-JP" altLang="en-US"/>
          </a:p>
        </p:txBody>
      </p:sp>
      <p:sp>
        <p:nvSpPr>
          <p:cNvPr id="8" name="コンテンツ プレースホルダー 7">
            <a:extLst>
              <a:ext uri="{FF2B5EF4-FFF2-40B4-BE49-F238E27FC236}">
                <a16:creationId xmlns:a16="http://schemas.microsoft.com/office/drawing/2014/main" id="{F4AA37BF-6895-4B89-B3C0-CC2E6F3C0FF9}"/>
              </a:ext>
            </a:extLst>
          </p:cNvPr>
          <p:cNvSpPr>
            <a:spLocks noGrp="1"/>
          </p:cNvSpPr>
          <p:nvPr>
            <p:ph sz="quarter" idx="13"/>
          </p:nvPr>
        </p:nvSpPr>
        <p:spPr>
          <a:xfrm>
            <a:off x="1519238" y="3937818"/>
            <a:ext cx="4114800" cy="2050231"/>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10" name="テキスト プレースホルダー 9">
            <a:extLst>
              <a:ext uri="{FF2B5EF4-FFF2-40B4-BE49-F238E27FC236}">
                <a16:creationId xmlns:a16="http://schemas.microsoft.com/office/drawing/2014/main" id="{8EBD7D29-5EE0-497D-9380-D887B2144556}"/>
              </a:ext>
            </a:extLst>
          </p:cNvPr>
          <p:cNvSpPr>
            <a:spLocks noGrp="1"/>
          </p:cNvSpPr>
          <p:nvPr>
            <p:ph type="body" sz="quarter" idx="14" hasCustomPrompt="1"/>
          </p:nvPr>
        </p:nvSpPr>
        <p:spPr>
          <a:xfrm>
            <a:off x="1519238" y="3429000"/>
            <a:ext cx="4114800" cy="479425"/>
          </a:xfrm>
        </p:spPr>
        <p:txBody>
          <a:bodyPr/>
          <a:lstStyle>
            <a:lvl1pPr marL="0" indent="0">
              <a:buNone/>
              <a:defRPr b="1" baseline="0">
                <a:latin typeface="Yu Gothic UI Light" panose="020B0300000000000000" pitchFamily="50" charset="-128"/>
                <a:ea typeface="游ゴシック Light" panose="020B0300000000000000" pitchFamily="50" charset="-128"/>
              </a:defRPr>
            </a:lvl1pPr>
          </a:lstStyle>
          <a:p>
            <a:pPr lvl="0"/>
            <a:r>
              <a:rPr kumimoji="1" lang="en-US" altLang="ja-JP"/>
              <a:t>Contents</a:t>
            </a:r>
            <a:endParaRPr kumimoji="1" lang="ja-JP" altLang="en-US"/>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Tree>
    <p:extLst>
      <p:ext uri="{BB962C8B-B14F-4D97-AF65-F5344CB8AC3E}">
        <p14:creationId xmlns:p14="http://schemas.microsoft.com/office/powerpoint/2010/main" val="84076321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ユーザー設定レイアウ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073F6E3-A798-449F-8EBB-E8F8F6CEBD0F}"/>
              </a:ext>
            </a:extLst>
          </p:cNvPr>
          <p:cNvSpPr>
            <a:spLocks noGrp="1"/>
          </p:cNvSpPr>
          <p:nvPr>
            <p:ph type="title"/>
          </p:nvPr>
        </p:nvSpPr>
        <p:spPr>
          <a:xfrm>
            <a:off x="838200" y="0"/>
            <a:ext cx="10515600" cy="900000"/>
          </a:xfrm>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E8DB7F6C-4DC4-4D6C-A6E4-2CB6EDCDB99C}"/>
              </a:ext>
            </a:extLst>
          </p:cNvPr>
          <p:cNvSpPr>
            <a:spLocks noGrp="1"/>
          </p:cNvSpPr>
          <p:nvPr>
            <p:ph type="dt" sz="half" idx="10"/>
          </p:nvPr>
        </p:nvSpPr>
        <p:spPr/>
        <p:txBody>
          <a:bodyPr/>
          <a:lstStyle/>
          <a:p>
            <a:r>
              <a:rPr kumimoji="1" lang="en-US" altLang="ja-JP"/>
              <a:t>2020.04. 10 (Fri) NKS2 meeting</a:t>
            </a:r>
            <a:endParaRPr kumimoji="1" lang="ja-JP" altLang="en-US"/>
          </a:p>
        </p:txBody>
      </p:sp>
      <p:sp>
        <p:nvSpPr>
          <p:cNvPr id="4" name="フッター プレースホルダー 3">
            <a:extLst>
              <a:ext uri="{FF2B5EF4-FFF2-40B4-BE49-F238E27FC236}">
                <a16:creationId xmlns:a16="http://schemas.microsoft.com/office/drawing/2014/main" id="{5CFA431A-DE28-4905-BD9B-FD29ADC2208E}"/>
              </a:ext>
            </a:extLst>
          </p:cNvPr>
          <p:cNvSpPr>
            <a:spLocks noGrp="1"/>
          </p:cNvSpPr>
          <p:nvPr>
            <p:ph type="ftr" sz="quarter" idx="11"/>
          </p:nvPr>
        </p:nvSpPr>
        <p:spPr/>
        <p:txBody>
          <a:bodyPr/>
          <a:lstStyle/>
          <a:p>
            <a:r>
              <a:rPr kumimoji="1" lang="en-US" altLang="ja-JP"/>
              <a:t>Status Report #22</a:t>
            </a:r>
            <a:endParaRPr kumimoji="1" lang="ja-JP" altLang="en-US"/>
          </a:p>
        </p:txBody>
      </p:sp>
      <p:sp>
        <p:nvSpPr>
          <p:cNvPr id="5" name="スライド番号プレースホルダー 4">
            <a:extLst>
              <a:ext uri="{FF2B5EF4-FFF2-40B4-BE49-F238E27FC236}">
                <a16:creationId xmlns:a16="http://schemas.microsoft.com/office/drawing/2014/main" id="{E25D4AB9-0314-45F1-866C-7B586243EAFD}"/>
              </a:ext>
            </a:extLst>
          </p:cNvPr>
          <p:cNvSpPr>
            <a:spLocks noGrp="1"/>
          </p:cNvSpPr>
          <p:nvPr>
            <p:ph type="sldNum" sz="quarter" idx="12"/>
          </p:nvPr>
        </p:nvSpPr>
        <p:spPr/>
        <p:txBody>
          <a:bodyPr/>
          <a:lstStyle/>
          <a:p>
            <a:fld id="{EB4A5961-FDEB-4F74-B923-DA7FAB16CA36}" type="slidenum">
              <a:rPr kumimoji="1" lang="ja-JP" altLang="en-US" smtClean="0"/>
              <a:t>‹#›</a:t>
            </a:fld>
            <a:endParaRPr kumimoji="1" lang="ja-JP" altLang="en-US"/>
          </a:p>
        </p:txBody>
      </p:sp>
    </p:spTree>
    <p:extLst>
      <p:ext uri="{BB962C8B-B14F-4D97-AF65-F5344CB8AC3E}">
        <p14:creationId xmlns:p14="http://schemas.microsoft.com/office/powerpoint/2010/main" val="380191821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753660"/>
            <a:ext cx="9144000" cy="2387600"/>
          </a:xfrm>
        </p:spPr>
        <p:txBody>
          <a:bodyPr anchor="b">
            <a:noAutofit/>
          </a:bodyPr>
          <a:lstStyle>
            <a:lvl1pPr algn="ctr">
              <a:defRPr sz="4800" b="1" baseline="0">
                <a:solidFill>
                  <a:srgbClr val="001E64"/>
                </a:solidFill>
                <a:latin typeface="Yu Gothic UI Semilight" panose="020B0400000000000000" pitchFamily="50" charset="-128"/>
                <a:ea typeface="Yu Gothic UI Semilight" panose="020B0400000000000000" pitchFamily="50" charset="-128"/>
              </a:defRPr>
            </a:lvl1pPr>
          </a:lstStyle>
          <a:p>
            <a:r>
              <a:rPr lang="ja-JP" altLang="en-US"/>
              <a:t>マスター タイトルの書式設定</a:t>
            </a:r>
            <a:endParaRPr lang="en-US"/>
          </a:p>
        </p:txBody>
      </p:sp>
      <p:sp>
        <p:nvSpPr>
          <p:cNvPr id="3" name="Subtitle 2"/>
          <p:cNvSpPr>
            <a:spLocks noGrp="1"/>
          </p:cNvSpPr>
          <p:nvPr>
            <p:ph type="subTitle" idx="1"/>
          </p:nvPr>
        </p:nvSpPr>
        <p:spPr>
          <a:xfrm>
            <a:off x="6553198" y="3429000"/>
            <a:ext cx="4114801" cy="1655762"/>
          </a:xfrm>
        </p:spPr>
        <p:txBody>
          <a:bodyPr>
            <a:normAutofit/>
          </a:bodyPr>
          <a:lstStyle>
            <a:lvl1pPr marL="0" indent="0" algn="ctr">
              <a:buNone/>
              <a:defRPr sz="2400" baseline="0">
                <a:solidFill>
                  <a:srgbClr val="0050AA"/>
                </a:solidFill>
                <a:latin typeface="Yu Gothic UI Semilight" panose="020B0400000000000000" pitchFamily="50" charset="-128"/>
                <a:ea typeface="Yu Gothic UI Semilight" panose="020B0400000000000000" pitchFamily="50"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a:p>
        </p:txBody>
      </p:sp>
      <p:sp>
        <p:nvSpPr>
          <p:cNvPr id="4" name="Date Placeholder 3"/>
          <p:cNvSpPr>
            <a:spLocks noGrp="1"/>
          </p:cNvSpPr>
          <p:nvPr>
            <p:ph type="dt" sz="half" idx="10"/>
          </p:nvPr>
        </p:nvSpPr>
        <p:spPr/>
        <p:txBody>
          <a:bodyPr/>
          <a:lstStyle/>
          <a:p>
            <a:r>
              <a:rPr kumimoji="1" lang="en-US" altLang="ja-JP"/>
              <a:t>2020.04. 10 (Fri) NKS2 meeting</a:t>
            </a:r>
            <a:endParaRPr kumimoji="1" lang="ja-JP" altLang="en-US" dirty="0"/>
          </a:p>
        </p:txBody>
      </p:sp>
      <p:sp>
        <p:nvSpPr>
          <p:cNvPr id="5" name="Footer Placeholder 4"/>
          <p:cNvSpPr>
            <a:spLocks noGrp="1"/>
          </p:cNvSpPr>
          <p:nvPr>
            <p:ph type="ftr" sz="quarter" idx="11"/>
          </p:nvPr>
        </p:nvSpPr>
        <p:spPr/>
        <p:txBody>
          <a:bodyPr/>
          <a:lstStyle/>
          <a:p>
            <a:r>
              <a:rPr kumimoji="1" lang="en-US" altLang="zh-TW"/>
              <a:t>Status Report #22</a:t>
            </a:r>
            <a:endParaRPr kumimoji="1" lang="ja-JP" altLang="en-US"/>
          </a:p>
        </p:txBody>
      </p:sp>
      <p:sp>
        <p:nvSpPr>
          <p:cNvPr id="6" name="Slide Number Placeholder 5"/>
          <p:cNvSpPr>
            <a:spLocks noGrp="1"/>
          </p:cNvSpPr>
          <p:nvPr>
            <p:ph type="sldNum" sz="quarter" idx="12"/>
          </p:nvPr>
        </p:nvSpPr>
        <p:spPr/>
        <p:txBody>
          <a:bodyPr/>
          <a:lstStyle/>
          <a:p>
            <a:fld id="{402B6F2B-E99B-4693-BC0E-F42597913EFE}" type="slidenum">
              <a:rPr kumimoji="1" lang="ja-JP" altLang="en-US" smtClean="0"/>
              <a:t>‹#›</a:t>
            </a:fld>
            <a:endParaRPr kumimoji="1" lang="ja-JP" altLang="en-US"/>
          </a:p>
        </p:txBody>
      </p:sp>
      <p:sp>
        <p:nvSpPr>
          <p:cNvPr id="8" name="コンテンツ プレースホルダー 7">
            <a:extLst>
              <a:ext uri="{FF2B5EF4-FFF2-40B4-BE49-F238E27FC236}">
                <a16:creationId xmlns:a16="http://schemas.microsoft.com/office/drawing/2014/main" id="{F4AA37BF-6895-4B89-B3C0-CC2E6F3C0FF9}"/>
              </a:ext>
            </a:extLst>
          </p:cNvPr>
          <p:cNvSpPr>
            <a:spLocks noGrp="1"/>
          </p:cNvSpPr>
          <p:nvPr>
            <p:ph sz="quarter" idx="13"/>
          </p:nvPr>
        </p:nvSpPr>
        <p:spPr>
          <a:xfrm>
            <a:off x="1519238" y="3937818"/>
            <a:ext cx="4114800" cy="2050231"/>
          </a:xfrm>
        </p:spPr>
        <p:txBody>
          <a:bodyPr/>
          <a:lstStyle>
            <a:lvl1pPr>
              <a:defRPr baseline="0">
                <a:latin typeface="Yu Gothic UI Semilight" panose="020B0400000000000000" pitchFamily="50" charset="-128"/>
                <a:ea typeface="Yu Gothic UI Semilight" panose="020B0400000000000000" pitchFamily="50" charset="-128"/>
              </a:defRPr>
            </a:lvl1pPr>
            <a:lvl2pPr>
              <a:defRPr baseline="0">
                <a:latin typeface="Yu Gothic UI Semilight" panose="020B0400000000000000" pitchFamily="50" charset="-128"/>
                <a:ea typeface="Yu Gothic UI Semilight" panose="020B0400000000000000" pitchFamily="50" charset="-128"/>
              </a:defRPr>
            </a:lvl2pPr>
            <a:lvl3pPr>
              <a:defRPr baseline="0">
                <a:latin typeface="Yu Gothic UI Semilight" panose="020B0400000000000000" pitchFamily="50" charset="-128"/>
                <a:ea typeface="Yu Gothic UI Semilight" panose="020B0400000000000000" pitchFamily="50" charset="-128"/>
              </a:defRPr>
            </a:lvl3pPr>
            <a:lvl4pPr>
              <a:defRPr baseline="0">
                <a:latin typeface="Yu Gothic UI Semilight" panose="020B0400000000000000" pitchFamily="50" charset="-128"/>
                <a:ea typeface="Yu Gothic UI Semilight" panose="020B0400000000000000" pitchFamily="50" charset="-128"/>
              </a:defRPr>
            </a:lvl4pPr>
            <a:lvl5pPr>
              <a:defRPr baseline="0">
                <a:latin typeface="Yu Gothic UI Semilight" panose="020B0400000000000000" pitchFamily="50" charset="-128"/>
                <a:ea typeface="Yu Gothic UI Semilight" panose="020B0400000000000000" pitchFamily="50" charset="-128"/>
              </a:defRPr>
            </a:lvl5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10" name="テキスト プレースホルダー 9">
            <a:extLst>
              <a:ext uri="{FF2B5EF4-FFF2-40B4-BE49-F238E27FC236}">
                <a16:creationId xmlns:a16="http://schemas.microsoft.com/office/drawing/2014/main" id="{8EBD7D29-5EE0-497D-9380-D887B2144556}"/>
              </a:ext>
            </a:extLst>
          </p:cNvPr>
          <p:cNvSpPr>
            <a:spLocks noGrp="1"/>
          </p:cNvSpPr>
          <p:nvPr>
            <p:ph type="body" sz="quarter" idx="14" hasCustomPrompt="1"/>
          </p:nvPr>
        </p:nvSpPr>
        <p:spPr>
          <a:xfrm>
            <a:off x="1519238" y="3429000"/>
            <a:ext cx="4114800" cy="479425"/>
          </a:xfrm>
        </p:spPr>
        <p:txBody>
          <a:bodyPr/>
          <a:lstStyle>
            <a:lvl1pPr marL="0" indent="0">
              <a:buNone/>
              <a:defRPr b="1" baseline="0">
                <a:latin typeface="Yu Gothic UI Semilight" panose="020B0400000000000000" pitchFamily="50" charset="-128"/>
                <a:ea typeface="游ゴシック Light" panose="020B0300000000000000" pitchFamily="50" charset="-128"/>
              </a:defRPr>
            </a:lvl1pPr>
          </a:lstStyle>
          <a:p>
            <a:pPr lvl="0"/>
            <a:r>
              <a:rPr kumimoji="1" lang="en-US" altLang="ja-JP"/>
              <a:t>Contents</a:t>
            </a:r>
            <a:endParaRPr kumimoji="1" lang="ja-JP" altLang="en-US"/>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Tree>
    <p:extLst>
      <p:ext uri="{BB962C8B-B14F-4D97-AF65-F5344CB8AC3E}">
        <p14:creationId xmlns:p14="http://schemas.microsoft.com/office/powerpoint/2010/main" val="172158909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EDF9F874-381E-4DE5-882C-AC4BBACBD4D4}"/>
              </a:ext>
            </a:extLst>
          </p:cNvPr>
          <p:cNvSpPr txBox="1">
            <a:spLocks/>
          </p:cNvSpPr>
          <p:nvPr/>
        </p:nvSpPr>
        <p:spPr>
          <a:xfrm>
            <a:off x="0" y="0"/>
            <a:ext cx="12192000" cy="540000"/>
          </a:xfrm>
          <a:prstGeom prst="rect">
            <a:avLst/>
          </a:prstGeom>
          <a:gradFill flip="none" rotWithShape="1">
            <a:gsLst>
              <a:gs pos="0">
                <a:schemeClr val="accent1">
                  <a:lumMod val="5000"/>
                  <a:lumOff val="95000"/>
                </a:schemeClr>
              </a:gs>
              <a:gs pos="26000">
                <a:srgbClr val="0070C0"/>
              </a:gs>
              <a:gs pos="100000">
                <a:srgbClr val="002060"/>
              </a:gs>
            </a:gsLst>
            <a:lin ang="5400000" scaled="1"/>
            <a:tileRect/>
          </a:gradFill>
          <a:ln>
            <a:solidFill>
              <a:srgbClr val="002060"/>
            </a:solidFill>
          </a:ln>
          <a:scene3d>
            <a:camera prst="orthographicFront"/>
            <a:lightRig rig="freezing" dir="t"/>
          </a:scene3d>
          <a:sp3d/>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kumimoji="1" sz="4400" b="1" kern="1200">
                <a:solidFill>
                  <a:schemeClr val="bg1"/>
                </a:solidFill>
                <a:latin typeface="+mj-lt"/>
                <a:ea typeface="+mj-ea"/>
                <a:cs typeface="+mj-cs"/>
              </a:defRPr>
            </a:lvl1pPr>
          </a:lstStyle>
          <a:p>
            <a:endParaRPr lang="en-US" dirty="0"/>
          </a:p>
        </p:txBody>
      </p:sp>
      <p:sp>
        <p:nvSpPr>
          <p:cNvPr id="2" name="Title 1"/>
          <p:cNvSpPr>
            <a:spLocks noGrp="1"/>
          </p:cNvSpPr>
          <p:nvPr>
            <p:ph type="title"/>
          </p:nvPr>
        </p:nvSpPr>
        <p:spPr>
          <a:xfrm>
            <a:off x="838200" y="0"/>
            <a:ext cx="10515600" cy="540000"/>
          </a:xfrm>
          <a:noFill/>
          <a:ln>
            <a:noFill/>
          </a:ln>
          <a:scene3d>
            <a:camera prst="orthographicFront"/>
            <a:lightRig rig="freezing" dir="t"/>
          </a:scene3d>
          <a:sp3d/>
        </p:spPr>
        <p:txBody>
          <a:bodyPr>
            <a:normAutofit/>
          </a:bodyPr>
          <a:lstStyle>
            <a:lvl1pPr>
              <a:defRPr sz="2500" b="1" baseline="0">
                <a:solidFill>
                  <a:schemeClr val="bg1"/>
                </a:solidFill>
                <a:latin typeface="Yu Gothic UI Semibold" panose="020B0700000000000000" pitchFamily="50" charset="-128"/>
                <a:ea typeface="Yu Gothic UI Semibold" panose="020B0700000000000000" pitchFamily="50" charset="-128"/>
              </a:defRPr>
            </a:lvl1pPr>
          </a:lstStyle>
          <a:p>
            <a:r>
              <a:rPr lang="ja-JP" altLang="en-US"/>
              <a:t>マスター タイトルの書式設定</a:t>
            </a:r>
            <a:endParaRPr lang="en-US" dirty="0"/>
          </a:p>
        </p:txBody>
      </p:sp>
      <p:sp>
        <p:nvSpPr>
          <p:cNvPr id="3" name="Content Placeholder 2"/>
          <p:cNvSpPr>
            <a:spLocks noGrp="1"/>
          </p:cNvSpPr>
          <p:nvPr>
            <p:ph idx="1"/>
          </p:nvPr>
        </p:nvSpPr>
        <p:spPr>
          <a:xfrm>
            <a:off x="336000" y="1270175"/>
            <a:ext cx="11520000" cy="496800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lvl1pPr>
              <a:defRPr>
                <a:solidFill>
                  <a:srgbClr val="001060"/>
                </a:solidFill>
              </a:defRPr>
            </a:lvl1pPr>
          </a:lstStyle>
          <a:p>
            <a:r>
              <a:rPr kumimoji="1" lang="en-US" altLang="ja-JP"/>
              <a:t>2020.04. 10 (Fri) NKS2 meeting</a:t>
            </a:r>
            <a:endParaRPr kumimoji="1" lang="ja-JP" altLang="en-US" dirty="0"/>
          </a:p>
        </p:txBody>
      </p:sp>
      <p:sp>
        <p:nvSpPr>
          <p:cNvPr id="5" name="Footer Placeholder 4"/>
          <p:cNvSpPr>
            <a:spLocks noGrp="1"/>
          </p:cNvSpPr>
          <p:nvPr>
            <p:ph type="ftr" sz="quarter" idx="11"/>
          </p:nvPr>
        </p:nvSpPr>
        <p:spPr/>
        <p:txBody>
          <a:bodyPr/>
          <a:lstStyle>
            <a:lvl1pPr>
              <a:defRPr>
                <a:solidFill>
                  <a:srgbClr val="001060"/>
                </a:solidFill>
              </a:defRPr>
            </a:lvl1pPr>
          </a:lstStyle>
          <a:p>
            <a:r>
              <a:rPr kumimoji="1" lang="en-US" altLang="zh-TW"/>
              <a:t>Status Report #22</a:t>
            </a:r>
            <a:endParaRPr kumimoji="1" lang="ja-JP" altLang="en-US"/>
          </a:p>
        </p:txBody>
      </p:sp>
      <p:sp>
        <p:nvSpPr>
          <p:cNvPr id="6" name="Slide Number Placeholder 5"/>
          <p:cNvSpPr>
            <a:spLocks noGrp="1"/>
          </p:cNvSpPr>
          <p:nvPr>
            <p:ph type="sldNum" sz="quarter" idx="12"/>
          </p:nvPr>
        </p:nvSpPr>
        <p:spPr/>
        <p:txBody>
          <a:bodyPr/>
          <a:lstStyle/>
          <a:p>
            <a:fld id="{402B6F2B-E99B-4693-BC0E-F42597913EFE}" type="slidenum">
              <a:rPr kumimoji="1" lang="ja-JP" altLang="en-US" smtClean="0"/>
              <a:t>‹#›</a:t>
            </a:fld>
            <a:endParaRPr kumimoji="1" lang="ja-JP" altLang="en-US"/>
          </a:p>
        </p:txBody>
      </p:sp>
      <p:sp>
        <p:nvSpPr>
          <p:cNvPr id="8" name="テキスト ボックス 7">
            <a:extLst>
              <a:ext uri="{FF2B5EF4-FFF2-40B4-BE49-F238E27FC236}">
                <a16:creationId xmlns:a16="http://schemas.microsoft.com/office/drawing/2014/main" id="{550F33E5-A31E-4247-981A-559B40C0EB26}"/>
              </a:ext>
            </a:extLst>
          </p:cNvPr>
          <p:cNvSpPr txBox="1"/>
          <p:nvPr/>
        </p:nvSpPr>
        <p:spPr>
          <a:xfrm>
            <a:off x="10391633" y="1"/>
            <a:ext cx="1800367" cy="540000"/>
          </a:xfrm>
          <a:prstGeom prst="rect">
            <a:avLst/>
          </a:prstGeom>
          <a:noFill/>
        </p:spPr>
        <p:txBody>
          <a:bodyPr wrap="square" rtlCol="0" anchor="ctr">
            <a:noAutofit/>
          </a:bodyPr>
          <a:lstStyle/>
          <a:p>
            <a:pPr algn="ctr"/>
            <a:fld id="{3E297380-D571-49E0-8A6A-4941F0F746B0}" type="slidenum">
              <a:rPr kumimoji="1" lang="ja-JP" altLang="en-US" sz="3200" b="1" smtClean="0">
                <a:solidFill>
                  <a:schemeClr val="bg1"/>
                </a:solidFill>
                <a:latin typeface="+mj-ea"/>
                <a:ea typeface="+mj-ea"/>
              </a:rPr>
              <a:pPr algn="ctr"/>
              <a:t>‹#›</a:t>
            </a:fld>
            <a:endParaRPr kumimoji="1" lang="ja-JP" altLang="en-US" sz="3200" b="1">
              <a:solidFill>
                <a:schemeClr val="bg1"/>
              </a:solidFill>
              <a:latin typeface="+mj-ea"/>
              <a:ea typeface="+mj-ea"/>
            </a:endParaRPr>
          </a:p>
        </p:txBody>
      </p:sp>
      <p:sp>
        <p:nvSpPr>
          <p:cNvPr id="9" name="Date Placeholder 3">
            <a:extLst>
              <a:ext uri="{FF2B5EF4-FFF2-40B4-BE49-F238E27FC236}">
                <a16:creationId xmlns:a16="http://schemas.microsoft.com/office/drawing/2014/main" id="{658D8EE4-EB35-42FC-B88D-AAC3FAAE35DA}"/>
              </a:ext>
            </a:extLst>
          </p:cNvPr>
          <p:cNvSpPr txBox="1">
            <a:spLocks/>
          </p:cNvSpPr>
          <p:nvPr/>
        </p:nvSpPr>
        <p:spPr>
          <a:xfrm>
            <a:off x="9386046" y="6356350"/>
            <a:ext cx="1967753" cy="365125"/>
          </a:xfrm>
          <a:prstGeom prst="rect">
            <a:avLst/>
          </a:prstGeom>
        </p:spPr>
        <p:txBody>
          <a:bodyPr vert="horz" lIns="91440" tIns="45720" rIns="91440" bIns="45720" rtlCol="0" anchor="ctr"/>
          <a:lstStyle>
            <a:defPPr>
              <a:defRPr lang="en-US"/>
            </a:defPPr>
            <a:lvl1pPr marL="0" algn="l" defTabSz="457200" rtl="0" eaLnBrk="1" latinLnBrk="0" hangingPunct="1">
              <a:defRPr sz="1200" b="1" i="0" kern="1200" baseline="0">
                <a:solidFill>
                  <a:srgbClr val="001060"/>
                </a:solidFill>
                <a:latin typeface="Yu Gothic UI Semilight" panose="020B0400000000000000" pitchFamily="50" charset="-128"/>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kumimoji="1" lang="ja-JP" altLang="en-US"/>
              <a:t>藤原 友正</a:t>
            </a:r>
          </a:p>
        </p:txBody>
      </p:sp>
    </p:spTree>
    <p:extLst>
      <p:ext uri="{BB962C8B-B14F-4D97-AF65-F5344CB8AC3E}">
        <p14:creationId xmlns:p14="http://schemas.microsoft.com/office/powerpoint/2010/main" val="347284926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ja-JP" altLang="en-US"/>
              <a:t>マスター タイトルの書式設定</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r>
              <a:rPr kumimoji="1" lang="en-US" altLang="ja-JP"/>
              <a:t>2020.04. 10 (Fri) NKS2 meeting</a:t>
            </a:r>
            <a:endParaRPr kumimoji="1" lang="ja-JP" altLang="en-US" dirty="0"/>
          </a:p>
        </p:txBody>
      </p:sp>
      <p:sp>
        <p:nvSpPr>
          <p:cNvPr id="5" name="Footer Placeholder 4"/>
          <p:cNvSpPr>
            <a:spLocks noGrp="1"/>
          </p:cNvSpPr>
          <p:nvPr>
            <p:ph type="ftr" sz="quarter" idx="11"/>
          </p:nvPr>
        </p:nvSpPr>
        <p:spPr/>
        <p:txBody>
          <a:bodyPr/>
          <a:lstStyle/>
          <a:p>
            <a:r>
              <a:rPr kumimoji="1" lang="en-US" altLang="zh-TW"/>
              <a:t>Status Report #22</a:t>
            </a:r>
            <a:endParaRPr kumimoji="1" lang="ja-JP" altLang="en-US"/>
          </a:p>
        </p:txBody>
      </p:sp>
      <p:sp>
        <p:nvSpPr>
          <p:cNvPr id="6" name="Slide Number Placeholder 5"/>
          <p:cNvSpPr>
            <a:spLocks noGrp="1"/>
          </p:cNvSpPr>
          <p:nvPr>
            <p:ph type="sldNum" sz="quarter" idx="12"/>
          </p:nvPr>
        </p:nvSpPr>
        <p:spPr/>
        <p:txBody>
          <a:bodyPr/>
          <a:lstStyle/>
          <a:p>
            <a:fld id="{402B6F2B-E99B-4693-BC0E-F42597913EFE}" type="slidenum">
              <a:rPr kumimoji="1" lang="ja-JP" altLang="en-US" smtClean="0"/>
              <a:t>‹#›</a:t>
            </a:fld>
            <a:endParaRPr kumimoji="1" lang="ja-JP" altLang="en-US"/>
          </a:p>
        </p:txBody>
      </p:sp>
      <p:sp>
        <p:nvSpPr>
          <p:cNvPr id="7" name="Date Placeholder 3">
            <a:extLst>
              <a:ext uri="{FF2B5EF4-FFF2-40B4-BE49-F238E27FC236}">
                <a16:creationId xmlns:a16="http://schemas.microsoft.com/office/drawing/2014/main" id="{544DFEDA-657B-4EDF-80CB-23A5F28739B8}"/>
              </a:ext>
            </a:extLst>
          </p:cNvPr>
          <p:cNvSpPr txBox="1">
            <a:spLocks/>
          </p:cNvSpPr>
          <p:nvPr/>
        </p:nvSpPr>
        <p:spPr>
          <a:xfrm>
            <a:off x="9386046" y="6356350"/>
            <a:ext cx="1967753" cy="365125"/>
          </a:xfrm>
          <a:prstGeom prst="rect">
            <a:avLst/>
          </a:prstGeom>
        </p:spPr>
        <p:txBody>
          <a:bodyPr vert="horz" lIns="91440" tIns="45720" rIns="91440" bIns="45720" rtlCol="0" anchor="ctr"/>
          <a:lstStyle>
            <a:defPPr>
              <a:defRPr lang="en-US"/>
            </a:defPPr>
            <a:lvl1pPr marL="0" algn="l" defTabSz="457200" rtl="0" eaLnBrk="1" latinLnBrk="0" hangingPunct="1">
              <a:defRPr sz="1200" b="1" i="0" kern="1200" baseline="0">
                <a:solidFill>
                  <a:srgbClr val="001060"/>
                </a:solidFill>
                <a:latin typeface="Yu Gothic UI Semilight" panose="020B0400000000000000" pitchFamily="50" charset="-128"/>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kumimoji="1" lang="ja-JP" altLang="en-US"/>
              <a:t>藤原 友正</a:t>
            </a:r>
          </a:p>
        </p:txBody>
      </p:sp>
    </p:spTree>
    <p:extLst>
      <p:ext uri="{BB962C8B-B14F-4D97-AF65-F5344CB8AC3E}">
        <p14:creationId xmlns:p14="http://schemas.microsoft.com/office/powerpoint/2010/main" val="119420254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2 つのコンテンツ">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489F9237-9FAE-4ACE-AF32-3D7C17E12DEA}"/>
              </a:ext>
            </a:extLst>
          </p:cNvPr>
          <p:cNvSpPr txBox="1">
            <a:spLocks/>
          </p:cNvSpPr>
          <p:nvPr/>
        </p:nvSpPr>
        <p:spPr>
          <a:xfrm>
            <a:off x="0" y="0"/>
            <a:ext cx="12192000" cy="540000"/>
          </a:xfrm>
          <a:prstGeom prst="rect">
            <a:avLst/>
          </a:prstGeom>
          <a:gradFill flip="none" rotWithShape="1">
            <a:gsLst>
              <a:gs pos="0">
                <a:schemeClr val="accent1">
                  <a:lumMod val="5000"/>
                  <a:lumOff val="95000"/>
                </a:schemeClr>
              </a:gs>
              <a:gs pos="26000">
                <a:srgbClr val="0070C0"/>
              </a:gs>
              <a:gs pos="100000">
                <a:srgbClr val="002060"/>
              </a:gs>
            </a:gsLst>
            <a:lin ang="5400000" scaled="1"/>
            <a:tileRect/>
          </a:gradFill>
          <a:ln>
            <a:solidFill>
              <a:srgbClr val="002060"/>
            </a:solidFill>
          </a:ln>
          <a:scene3d>
            <a:camera prst="orthographicFront"/>
            <a:lightRig rig="freezing" dir="t"/>
          </a:scene3d>
          <a:sp3d/>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kumimoji="1" sz="4400" b="1" kern="1200">
                <a:solidFill>
                  <a:schemeClr val="bg1"/>
                </a:solidFill>
                <a:latin typeface="+mj-lt"/>
                <a:ea typeface="+mj-ea"/>
                <a:cs typeface="+mj-cs"/>
              </a:defRPr>
            </a:lvl1pPr>
          </a:lstStyle>
          <a:p>
            <a:endParaRPr lang="en-US" dirty="0"/>
          </a:p>
        </p:txBody>
      </p:sp>
      <p:sp>
        <p:nvSpPr>
          <p:cNvPr id="3" name="Content Placeholder 2"/>
          <p:cNvSpPr>
            <a:spLocks noGrp="1"/>
          </p:cNvSpPr>
          <p:nvPr>
            <p:ph sz="half" idx="1"/>
          </p:nvPr>
        </p:nvSpPr>
        <p:spPr>
          <a:xfrm>
            <a:off x="838200" y="1504175"/>
            <a:ext cx="5181600" cy="450000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Content Placeholder 3"/>
          <p:cNvSpPr>
            <a:spLocks noGrp="1"/>
          </p:cNvSpPr>
          <p:nvPr>
            <p:ph sz="half" idx="2"/>
          </p:nvPr>
        </p:nvSpPr>
        <p:spPr>
          <a:xfrm>
            <a:off x="6172200" y="1504175"/>
            <a:ext cx="5181600" cy="450000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5" name="Date Placeholder 4"/>
          <p:cNvSpPr>
            <a:spLocks noGrp="1"/>
          </p:cNvSpPr>
          <p:nvPr>
            <p:ph type="dt" sz="half" idx="10"/>
          </p:nvPr>
        </p:nvSpPr>
        <p:spPr/>
        <p:txBody>
          <a:bodyPr/>
          <a:lstStyle/>
          <a:p>
            <a:r>
              <a:rPr kumimoji="1" lang="en-US" altLang="ja-JP"/>
              <a:t>2020.04. 10 (Fri) NKS2 meeting</a:t>
            </a:r>
            <a:endParaRPr kumimoji="1" lang="ja-JP" altLang="en-US"/>
          </a:p>
        </p:txBody>
      </p:sp>
      <p:sp>
        <p:nvSpPr>
          <p:cNvPr id="6" name="Footer Placeholder 5"/>
          <p:cNvSpPr>
            <a:spLocks noGrp="1"/>
          </p:cNvSpPr>
          <p:nvPr>
            <p:ph type="ftr" sz="quarter" idx="11"/>
          </p:nvPr>
        </p:nvSpPr>
        <p:spPr/>
        <p:txBody>
          <a:bodyPr/>
          <a:lstStyle/>
          <a:p>
            <a:r>
              <a:rPr kumimoji="1" lang="en-US" altLang="zh-TW"/>
              <a:t>Status Report #22</a:t>
            </a:r>
            <a:endParaRPr kumimoji="1" lang="ja-JP" altLang="en-US"/>
          </a:p>
        </p:txBody>
      </p:sp>
      <p:sp>
        <p:nvSpPr>
          <p:cNvPr id="7" name="Slide Number Placeholder 6"/>
          <p:cNvSpPr>
            <a:spLocks noGrp="1"/>
          </p:cNvSpPr>
          <p:nvPr>
            <p:ph type="sldNum" sz="quarter" idx="12"/>
          </p:nvPr>
        </p:nvSpPr>
        <p:spPr/>
        <p:txBody>
          <a:bodyPr/>
          <a:lstStyle/>
          <a:p>
            <a:fld id="{402B6F2B-E99B-4693-BC0E-F42597913EFE}" type="slidenum">
              <a:rPr kumimoji="1" lang="ja-JP" altLang="en-US" smtClean="0"/>
              <a:t>‹#›</a:t>
            </a:fld>
            <a:endParaRPr kumimoji="1" lang="ja-JP" altLang="en-US"/>
          </a:p>
        </p:txBody>
      </p:sp>
      <p:sp>
        <p:nvSpPr>
          <p:cNvPr id="9" name="テキスト ボックス 8">
            <a:extLst>
              <a:ext uri="{FF2B5EF4-FFF2-40B4-BE49-F238E27FC236}">
                <a16:creationId xmlns:a16="http://schemas.microsoft.com/office/drawing/2014/main" id="{546BF0AB-ED29-4E66-B837-9A5BA3A160E2}"/>
              </a:ext>
            </a:extLst>
          </p:cNvPr>
          <p:cNvSpPr txBox="1"/>
          <p:nvPr/>
        </p:nvSpPr>
        <p:spPr>
          <a:xfrm>
            <a:off x="10391633" y="0"/>
            <a:ext cx="1800367" cy="540000"/>
          </a:xfrm>
          <a:prstGeom prst="rect">
            <a:avLst/>
          </a:prstGeom>
          <a:noFill/>
        </p:spPr>
        <p:txBody>
          <a:bodyPr wrap="square" rtlCol="0" anchor="ctr">
            <a:noAutofit/>
          </a:bodyPr>
          <a:lstStyle/>
          <a:p>
            <a:pPr algn="ctr"/>
            <a:fld id="{3E297380-D571-49E0-8A6A-4941F0F746B0}" type="slidenum">
              <a:rPr kumimoji="1" lang="ja-JP" altLang="en-US" sz="3200" b="1" smtClean="0">
                <a:solidFill>
                  <a:schemeClr val="bg1"/>
                </a:solidFill>
                <a:latin typeface="+mj-ea"/>
                <a:ea typeface="+mj-ea"/>
              </a:rPr>
              <a:pPr algn="ctr"/>
              <a:t>‹#›</a:t>
            </a:fld>
            <a:endParaRPr kumimoji="1" lang="ja-JP" altLang="en-US" sz="3200" b="1">
              <a:solidFill>
                <a:schemeClr val="bg1"/>
              </a:solidFill>
              <a:latin typeface="+mj-ea"/>
              <a:ea typeface="+mj-ea"/>
            </a:endParaRPr>
          </a:p>
        </p:txBody>
      </p:sp>
      <p:sp>
        <p:nvSpPr>
          <p:cNvPr id="2" name="タイトル 1">
            <a:extLst>
              <a:ext uri="{FF2B5EF4-FFF2-40B4-BE49-F238E27FC236}">
                <a16:creationId xmlns:a16="http://schemas.microsoft.com/office/drawing/2014/main" id="{B1D61CB0-B997-4E67-81F3-50E78329549E}"/>
              </a:ext>
            </a:extLst>
          </p:cNvPr>
          <p:cNvSpPr>
            <a:spLocks noGrp="1"/>
          </p:cNvSpPr>
          <p:nvPr>
            <p:ph type="title" hasCustomPrompt="1"/>
          </p:nvPr>
        </p:nvSpPr>
        <p:spPr>
          <a:xfrm>
            <a:off x="838200" y="-2750"/>
            <a:ext cx="10515600" cy="540000"/>
          </a:xfrm>
        </p:spPr>
        <p:txBody>
          <a:bodyPr>
            <a:normAutofit/>
          </a:bodyPr>
          <a:lstStyle>
            <a:lvl1pPr>
              <a:defRPr sz="2500" b="1" baseline="0">
                <a:solidFill>
                  <a:schemeClr val="bg1"/>
                </a:solidFill>
                <a:latin typeface="Yu Gothic UI Semibold" panose="020B0700000000000000" pitchFamily="50" charset="-128"/>
                <a:ea typeface="Yu Gothic UI Semibold" panose="020B0700000000000000" pitchFamily="50" charset="-128"/>
              </a:defRPr>
            </a:lvl1pPr>
          </a:lstStyle>
          <a:p>
            <a:r>
              <a:rPr kumimoji="1" lang="ja-JP" altLang="en-US" dirty="0"/>
              <a:t>マスタータイトルの書式設定</a:t>
            </a:r>
          </a:p>
        </p:txBody>
      </p:sp>
      <p:sp>
        <p:nvSpPr>
          <p:cNvPr id="10" name="Date Placeholder 3">
            <a:extLst>
              <a:ext uri="{FF2B5EF4-FFF2-40B4-BE49-F238E27FC236}">
                <a16:creationId xmlns:a16="http://schemas.microsoft.com/office/drawing/2014/main" id="{A4703CCA-2FA7-42BC-9FE8-51430D3ADA3A}"/>
              </a:ext>
            </a:extLst>
          </p:cNvPr>
          <p:cNvSpPr txBox="1">
            <a:spLocks/>
          </p:cNvSpPr>
          <p:nvPr/>
        </p:nvSpPr>
        <p:spPr>
          <a:xfrm>
            <a:off x="9386046" y="6356350"/>
            <a:ext cx="1967753" cy="365125"/>
          </a:xfrm>
          <a:prstGeom prst="rect">
            <a:avLst/>
          </a:prstGeom>
        </p:spPr>
        <p:txBody>
          <a:bodyPr vert="horz" lIns="91440" tIns="45720" rIns="91440" bIns="45720" rtlCol="0" anchor="ctr"/>
          <a:lstStyle>
            <a:defPPr>
              <a:defRPr lang="en-US"/>
            </a:defPPr>
            <a:lvl1pPr marL="0" algn="l" defTabSz="457200" rtl="0" eaLnBrk="1" latinLnBrk="0" hangingPunct="1">
              <a:defRPr sz="1200" b="1" i="0" kern="1200" baseline="0">
                <a:solidFill>
                  <a:srgbClr val="001060"/>
                </a:solidFill>
                <a:latin typeface="Yu Gothic UI Semilight" panose="020B0400000000000000" pitchFamily="50" charset="-128"/>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kumimoji="1" lang="ja-JP" altLang="en-US"/>
              <a:t>藤原 友正</a:t>
            </a:r>
          </a:p>
        </p:txBody>
      </p:sp>
    </p:spTree>
    <p:extLst>
      <p:ext uri="{BB962C8B-B14F-4D97-AF65-F5344CB8AC3E}">
        <p14:creationId xmlns:p14="http://schemas.microsoft.com/office/powerpoint/2010/main" val="27877225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比較">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41906" y="1681163"/>
            <a:ext cx="5655669" cy="823912"/>
          </a:xfrm>
        </p:spPr>
        <p:txBody>
          <a:bodyPr anchor="ct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341906" y="2505075"/>
            <a:ext cx="5655669"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5" name="Text Placeholder 4"/>
          <p:cNvSpPr>
            <a:spLocks noGrp="1"/>
          </p:cNvSpPr>
          <p:nvPr>
            <p:ph type="body" sz="quarter" idx="3"/>
          </p:nvPr>
        </p:nvSpPr>
        <p:spPr>
          <a:xfrm>
            <a:off x="6194426" y="1681163"/>
            <a:ext cx="5655668" cy="823912"/>
          </a:xfrm>
        </p:spPr>
        <p:txBody>
          <a:bodyPr anchor="ct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6196053" y="2505075"/>
            <a:ext cx="5655668"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7" name="Date Placeholder 6"/>
          <p:cNvSpPr>
            <a:spLocks noGrp="1"/>
          </p:cNvSpPr>
          <p:nvPr>
            <p:ph type="dt" sz="half" idx="10"/>
          </p:nvPr>
        </p:nvSpPr>
        <p:spPr/>
        <p:txBody>
          <a:bodyPr/>
          <a:lstStyle/>
          <a:p>
            <a:r>
              <a:rPr kumimoji="1" lang="en-US" altLang="ja-JP"/>
              <a:t>2020.04. 10 (Fri) NKS2 meeting</a:t>
            </a:r>
            <a:endParaRPr kumimoji="1" lang="ja-JP" altLang="en-US"/>
          </a:p>
        </p:txBody>
      </p:sp>
      <p:sp>
        <p:nvSpPr>
          <p:cNvPr id="8" name="Footer Placeholder 7"/>
          <p:cNvSpPr>
            <a:spLocks noGrp="1"/>
          </p:cNvSpPr>
          <p:nvPr>
            <p:ph type="ftr" sz="quarter" idx="11"/>
          </p:nvPr>
        </p:nvSpPr>
        <p:spPr/>
        <p:txBody>
          <a:bodyPr/>
          <a:lstStyle/>
          <a:p>
            <a:r>
              <a:rPr kumimoji="1" lang="en-US" altLang="zh-TW"/>
              <a:t>Status Report #22</a:t>
            </a:r>
            <a:endParaRPr kumimoji="1" lang="ja-JP" altLang="en-US"/>
          </a:p>
        </p:txBody>
      </p:sp>
      <p:sp>
        <p:nvSpPr>
          <p:cNvPr id="9" name="Slide Number Placeholder 8"/>
          <p:cNvSpPr>
            <a:spLocks noGrp="1"/>
          </p:cNvSpPr>
          <p:nvPr>
            <p:ph type="sldNum" sz="quarter" idx="12"/>
          </p:nvPr>
        </p:nvSpPr>
        <p:spPr/>
        <p:txBody>
          <a:bodyPr/>
          <a:lstStyle/>
          <a:p>
            <a:fld id="{402B6F2B-E99B-4693-BC0E-F42597913EFE}" type="slidenum">
              <a:rPr kumimoji="1" lang="ja-JP" altLang="en-US" smtClean="0"/>
              <a:t>‹#›</a:t>
            </a:fld>
            <a:endParaRPr kumimoji="1" lang="ja-JP" altLang="en-US"/>
          </a:p>
        </p:txBody>
      </p:sp>
      <p:sp>
        <p:nvSpPr>
          <p:cNvPr id="10" name="Title 1">
            <a:extLst>
              <a:ext uri="{FF2B5EF4-FFF2-40B4-BE49-F238E27FC236}">
                <a16:creationId xmlns:a16="http://schemas.microsoft.com/office/drawing/2014/main" id="{5DFDE3A9-B449-4A9D-86AD-8CBD29602CFB}"/>
              </a:ext>
            </a:extLst>
          </p:cNvPr>
          <p:cNvSpPr txBox="1">
            <a:spLocks/>
          </p:cNvSpPr>
          <p:nvPr/>
        </p:nvSpPr>
        <p:spPr>
          <a:xfrm>
            <a:off x="0" y="-6468"/>
            <a:ext cx="12192000" cy="540000"/>
          </a:xfrm>
          <a:prstGeom prst="rect">
            <a:avLst/>
          </a:prstGeom>
          <a:gradFill flip="none" rotWithShape="1">
            <a:gsLst>
              <a:gs pos="0">
                <a:schemeClr val="accent1">
                  <a:lumMod val="5000"/>
                  <a:lumOff val="95000"/>
                </a:schemeClr>
              </a:gs>
              <a:gs pos="26000">
                <a:srgbClr val="0070C0"/>
              </a:gs>
              <a:gs pos="100000">
                <a:srgbClr val="002060"/>
              </a:gs>
            </a:gsLst>
            <a:lin ang="5400000" scaled="1"/>
            <a:tileRect/>
          </a:gradFill>
          <a:ln>
            <a:solidFill>
              <a:srgbClr val="002060"/>
            </a:solidFill>
          </a:ln>
          <a:scene3d>
            <a:camera prst="orthographicFront"/>
            <a:lightRig rig="freezing" dir="t"/>
          </a:scene3d>
          <a:sp3d/>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kumimoji="1" sz="4400" b="1" kern="1200">
                <a:solidFill>
                  <a:schemeClr val="bg1"/>
                </a:solidFill>
                <a:latin typeface="+mj-lt"/>
                <a:ea typeface="+mj-ea"/>
                <a:cs typeface="+mj-cs"/>
              </a:defRPr>
            </a:lvl1pPr>
          </a:lstStyle>
          <a:p>
            <a:endParaRPr lang="en-US" dirty="0"/>
          </a:p>
        </p:txBody>
      </p:sp>
      <p:sp>
        <p:nvSpPr>
          <p:cNvPr id="11" name="テキスト ボックス 10">
            <a:extLst>
              <a:ext uri="{FF2B5EF4-FFF2-40B4-BE49-F238E27FC236}">
                <a16:creationId xmlns:a16="http://schemas.microsoft.com/office/drawing/2014/main" id="{98C24C4C-CBC7-43D4-A634-A456F6FFFE05}"/>
              </a:ext>
            </a:extLst>
          </p:cNvPr>
          <p:cNvSpPr txBox="1"/>
          <p:nvPr/>
        </p:nvSpPr>
        <p:spPr>
          <a:xfrm>
            <a:off x="10391633" y="0"/>
            <a:ext cx="1800367" cy="540000"/>
          </a:xfrm>
          <a:prstGeom prst="rect">
            <a:avLst/>
          </a:prstGeom>
          <a:noFill/>
        </p:spPr>
        <p:txBody>
          <a:bodyPr wrap="square" rtlCol="0" anchor="ctr">
            <a:noAutofit/>
          </a:bodyPr>
          <a:lstStyle/>
          <a:p>
            <a:pPr algn="ctr"/>
            <a:fld id="{3E297380-D571-49E0-8A6A-4941F0F746B0}" type="slidenum">
              <a:rPr kumimoji="1" lang="ja-JP" altLang="en-US" sz="3200" b="1" smtClean="0">
                <a:solidFill>
                  <a:schemeClr val="bg1"/>
                </a:solidFill>
                <a:latin typeface="+mj-ea"/>
                <a:ea typeface="+mj-ea"/>
              </a:rPr>
              <a:pPr algn="ctr"/>
              <a:t>‹#›</a:t>
            </a:fld>
            <a:endParaRPr kumimoji="1" lang="ja-JP" altLang="en-US" sz="3200" b="1">
              <a:solidFill>
                <a:schemeClr val="bg1"/>
              </a:solidFill>
              <a:latin typeface="+mj-ea"/>
              <a:ea typeface="+mj-ea"/>
            </a:endParaRPr>
          </a:p>
        </p:txBody>
      </p:sp>
      <p:sp>
        <p:nvSpPr>
          <p:cNvPr id="2" name="タイトル 1">
            <a:extLst>
              <a:ext uri="{FF2B5EF4-FFF2-40B4-BE49-F238E27FC236}">
                <a16:creationId xmlns:a16="http://schemas.microsoft.com/office/drawing/2014/main" id="{2B7FA58A-D6D2-41C1-B377-BFFCB613DD1C}"/>
              </a:ext>
            </a:extLst>
          </p:cNvPr>
          <p:cNvSpPr>
            <a:spLocks noGrp="1"/>
          </p:cNvSpPr>
          <p:nvPr>
            <p:ph type="title" hasCustomPrompt="1"/>
          </p:nvPr>
        </p:nvSpPr>
        <p:spPr>
          <a:xfrm>
            <a:off x="838200" y="5889"/>
            <a:ext cx="10515600" cy="540000"/>
          </a:xfrm>
        </p:spPr>
        <p:txBody>
          <a:bodyPr>
            <a:normAutofit/>
          </a:bodyPr>
          <a:lstStyle>
            <a:lvl1pPr>
              <a:defRPr sz="2500" b="1" baseline="0">
                <a:solidFill>
                  <a:schemeClr val="bg1"/>
                </a:solidFill>
                <a:latin typeface="Yu Gothic UI Semibold" panose="020B0700000000000000" pitchFamily="50" charset="-128"/>
                <a:ea typeface="Yu Gothic UI Semibold" panose="020B0700000000000000" pitchFamily="50" charset="-128"/>
              </a:defRPr>
            </a:lvl1pPr>
          </a:lstStyle>
          <a:p>
            <a:r>
              <a:rPr kumimoji="1" lang="ja-JP" altLang="en-US" dirty="0"/>
              <a:t>マスタータイトルの書式設定</a:t>
            </a:r>
          </a:p>
        </p:txBody>
      </p:sp>
      <p:sp>
        <p:nvSpPr>
          <p:cNvPr id="12" name="Date Placeholder 3">
            <a:extLst>
              <a:ext uri="{FF2B5EF4-FFF2-40B4-BE49-F238E27FC236}">
                <a16:creationId xmlns:a16="http://schemas.microsoft.com/office/drawing/2014/main" id="{DE6D0FA4-9675-4792-81A0-876FB499EF7B}"/>
              </a:ext>
            </a:extLst>
          </p:cNvPr>
          <p:cNvSpPr txBox="1">
            <a:spLocks/>
          </p:cNvSpPr>
          <p:nvPr/>
        </p:nvSpPr>
        <p:spPr>
          <a:xfrm>
            <a:off x="9386046" y="6356350"/>
            <a:ext cx="1967753" cy="365125"/>
          </a:xfrm>
          <a:prstGeom prst="rect">
            <a:avLst/>
          </a:prstGeom>
        </p:spPr>
        <p:txBody>
          <a:bodyPr vert="horz" lIns="91440" tIns="45720" rIns="91440" bIns="45720" rtlCol="0" anchor="ctr"/>
          <a:lstStyle>
            <a:defPPr>
              <a:defRPr lang="en-US"/>
            </a:defPPr>
            <a:lvl1pPr marL="0" algn="l" defTabSz="457200" rtl="0" eaLnBrk="1" latinLnBrk="0" hangingPunct="1">
              <a:defRPr sz="1200" b="1" i="0" kern="1200" baseline="0">
                <a:solidFill>
                  <a:srgbClr val="001060"/>
                </a:solidFill>
                <a:latin typeface="Yu Gothic UI Semilight" panose="020B0400000000000000" pitchFamily="50" charset="-128"/>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kumimoji="1" lang="ja-JP" altLang="en-US"/>
              <a:t>藤原 友正</a:t>
            </a:r>
          </a:p>
        </p:txBody>
      </p:sp>
    </p:spTree>
    <p:extLst>
      <p:ext uri="{BB962C8B-B14F-4D97-AF65-F5344CB8AC3E}">
        <p14:creationId xmlns:p14="http://schemas.microsoft.com/office/powerpoint/2010/main" val="20673079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EDF9F874-381E-4DE5-882C-AC4BBACBD4D4}"/>
              </a:ext>
            </a:extLst>
          </p:cNvPr>
          <p:cNvSpPr txBox="1">
            <a:spLocks/>
          </p:cNvSpPr>
          <p:nvPr/>
        </p:nvSpPr>
        <p:spPr>
          <a:xfrm>
            <a:off x="0" y="0"/>
            <a:ext cx="12192000" cy="540000"/>
          </a:xfrm>
          <a:prstGeom prst="rect">
            <a:avLst/>
          </a:prstGeom>
          <a:gradFill flip="none" rotWithShape="1">
            <a:gsLst>
              <a:gs pos="0">
                <a:schemeClr val="accent1">
                  <a:lumMod val="5000"/>
                  <a:lumOff val="95000"/>
                </a:schemeClr>
              </a:gs>
              <a:gs pos="26000">
                <a:srgbClr val="0070C0"/>
              </a:gs>
              <a:gs pos="100000">
                <a:srgbClr val="002060"/>
              </a:gs>
            </a:gsLst>
            <a:lin ang="5400000" scaled="1"/>
            <a:tileRect/>
          </a:gradFill>
          <a:ln>
            <a:solidFill>
              <a:srgbClr val="002060"/>
            </a:solidFill>
          </a:ln>
          <a:scene3d>
            <a:camera prst="orthographicFront"/>
            <a:lightRig rig="freezing" dir="t"/>
          </a:scene3d>
          <a:sp3d/>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kumimoji="1" sz="4400" b="1" kern="1200">
                <a:solidFill>
                  <a:schemeClr val="bg1"/>
                </a:solidFill>
                <a:latin typeface="+mj-lt"/>
                <a:ea typeface="+mj-ea"/>
                <a:cs typeface="+mj-cs"/>
              </a:defRPr>
            </a:lvl1pPr>
          </a:lstStyle>
          <a:p>
            <a:endParaRPr lang="en-US" dirty="0"/>
          </a:p>
        </p:txBody>
      </p:sp>
      <p:sp>
        <p:nvSpPr>
          <p:cNvPr id="2" name="Title 1"/>
          <p:cNvSpPr>
            <a:spLocks noGrp="1"/>
          </p:cNvSpPr>
          <p:nvPr>
            <p:ph type="title"/>
          </p:nvPr>
        </p:nvSpPr>
        <p:spPr>
          <a:xfrm>
            <a:off x="838200" y="0"/>
            <a:ext cx="10515600" cy="540000"/>
          </a:xfrm>
          <a:noFill/>
          <a:ln>
            <a:noFill/>
          </a:ln>
          <a:scene3d>
            <a:camera prst="orthographicFront"/>
            <a:lightRig rig="freezing" dir="t"/>
          </a:scene3d>
          <a:sp3d/>
        </p:spPr>
        <p:txBody>
          <a:bodyPr>
            <a:normAutofit/>
          </a:bodyPr>
          <a:lstStyle>
            <a:lvl1pPr>
              <a:defRPr sz="2500" b="1" baseline="0">
                <a:solidFill>
                  <a:schemeClr val="bg1"/>
                </a:solidFill>
                <a:latin typeface="Yu Gothic UI Semibold" panose="020B0700000000000000" pitchFamily="50" charset="-128"/>
                <a:ea typeface="Yu Gothic UI Semibold" panose="020B0700000000000000" pitchFamily="50" charset="-128"/>
              </a:defRPr>
            </a:lvl1pPr>
          </a:lstStyle>
          <a:p>
            <a:r>
              <a:rPr lang="ja-JP" altLang="en-US"/>
              <a:t>マスター タイトルの書式設定</a:t>
            </a:r>
            <a:endParaRPr lang="en-US" dirty="0"/>
          </a:p>
        </p:txBody>
      </p:sp>
      <p:sp>
        <p:nvSpPr>
          <p:cNvPr id="3" name="Content Placeholder 2"/>
          <p:cNvSpPr>
            <a:spLocks noGrp="1"/>
          </p:cNvSpPr>
          <p:nvPr>
            <p:ph idx="1"/>
          </p:nvPr>
        </p:nvSpPr>
        <p:spPr>
          <a:xfrm>
            <a:off x="336000" y="1270175"/>
            <a:ext cx="11520000" cy="4968000"/>
          </a:xfrm>
        </p:spPr>
        <p:txBody>
          <a:bodyPr/>
          <a:lstStyle>
            <a:lvl1pPr>
              <a:defRPr sz="1800" baseline="0">
                <a:latin typeface="Yu Gothic UI" panose="020B0500000000000000" pitchFamily="50" charset="-128"/>
                <a:ea typeface="Yu Gothic UI" panose="020B0500000000000000" pitchFamily="50" charset="-128"/>
              </a:defRPr>
            </a:lvl1pPr>
            <a:lvl2pPr>
              <a:defRPr sz="1600" baseline="0">
                <a:latin typeface="Yu Gothic UI" panose="020B0500000000000000" pitchFamily="50" charset="-128"/>
                <a:ea typeface="Yu Gothic UI" panose="020B0500000000000000" pitchFamily="50" charset="-128"/>
              </a:defRPr>
            </a:lvl2pPr>
            <a:lvl3pPr>
              <a:defRPr sz="1400" baseline="0">
                <a:latin typeface="Yu Gothic UI" panose="020B0500000000000000" pitchFamily="50" charset="-128"/>
                <a:ea typeface="Yu Gothic UI" panose="020B0500000000000000" pitchFamily="50" charset="-128"/>
              </a:defRPr>
            </a:lvl3pPr>
            <a:lvl4pPr>
              <a:defRPr baseline="0">
                <a:latin typeface="Yu Gothic UI" panose="020B0500000000000000" pitchFamily="50" charset="-128"/>
                <a:ea typeface="Yu Gothic UI" panose="020B0500000000000000" pitchFamily="50" charset="-128"/>
              </a:defRPr>
            </a:lvl4pPr>
            <a:lvl5pPr>
              <a:defRPr baseline="0">
                <a:latin typeface="Yu Gothic UI" panose="020B0500000000000000" pitchFamily="50" charset="-128"/>
                <a:ea typeface="Yu Gothic UI" panose="020B0500000000000000" pitchFamily="50" charset="-128"/>
              </a:defRPr>
            </a:lvl5p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
        <p:nvSpPr>
          <p:cNvPr id="4" name="Date Placeholder 3"/>
          <p:cNvSpPr>
            <a:spLocks noGrp="1"/>
          </p:cNvSpPr>
          <p:nvPr>
            <p:ph type="dt" sz="half" idx="10"/>
          </p:nvPr>
        </p:nvSpPr>
        <p:spPr/>
        <p:txBody>
          <a:bodyPr/>
          <a:lstStyle>
            <a:lvl1pPr>
              <a:defRPr>
                <a:solidFill>
                  <a:srgbClr val="001060"/>
                </a:solidFill>
              </a:defRPr>
            </a:lvl1pPr>
          </a:lstStyle>
          <a:p>
            <a:r>
              <a:rPr kumimoji="1" lang="en-US" altLang="ja-JP"/>
              <a:t>2020.04. 10 (Fri) NKS2 meeting</a:t>
            </a:r>
            <a:endParaRPr kumimoji="1" lang="ja-JP" altLang="en-US"/>
          </a:p>
        </p:txBody>
      </p:sp>
      <p:sp>
        <p:nvSpPr>
          <p:cNvPr id="5" name="Footer Placeholder 4"/>
          <p:cNvSpPr>
            <a:spLocks noGrp="1"/>
          </p:cNvSpPr>
          <p:nvPr>
            <p:ph type="ftr" sz="quarter" idx="11"/>
          </p:nvPr>
        </p:nvSpPr>
        <p:spPr/>
        <p:txBody>
          <a:bodyPr/>
          <a:lstStyle>
            <a:lvl1pPr>
              <a:defRPr>
                <a:solidFill>
                  <a:srgbClr val="001060"/>
                </a:solidFill>
              </a:defRPr>
            </a:lvl1pPr>
          </a:lstStyle>
          <a:p>
            <a:r>
              <a:rPr kumimoji="1" lang="en-US" altLang="ja-JP"/>
              <a:t>Status Report #22</a:t>
            </a:r>
            <a:endParaRPr kumimoji="1" lang="ja-JP" altLang="en-US"/>
          </a:p>
        </p:txBody>
      </p:sp>
      <p:sp>
        <p:nvSpPr>
          <p:cNvPr id="6" name="Slide Number Placeholder 5"/>
          <p:cNvSpPr>
            <a:spLocks noGrp="1"/>
          </p:cNvSpPr>
          <p:nvPr>
            <p:ph type="sldNum" sz="quarter" idx="12"/>
          </p:nvPr>
        </p:nvSpPr>
        <p:spPr/>
        <p:txBody>
          <a:bodyPr/>
          <a:lstStyle/>
          <a:p>
            <a:fld id="{EB4A5961-FDEB-4F74-B923-DA7FAB16CA36}" type="slidenum">
              <a:rPr kumimoji="1" lang="ja-JP" altLang="en-US" smtClean="0"/>
              <a:t>‹#›</a:t>
            </a:fld>
            <a:endParaRPr kumimoji="1" lang="ja-JP" altLang="en-US"/>
          </a:p>
        </p:txBody>
      </p:sp>
      <p:sp>
        <p:nvSpPr>
          <p:cNvPr id="8" name="テキスト ボックス 7">
            <a:extLst>
              <a:ext uri="{FF2B5EF4-FFF2-40B4-BE49-F238E27FC236}">
                <a16:creationId xmlns:a16="http://schemas.microsoft.com/office/drawing/2014/main" id="{550F33E5-A31E-4247-981A-559B40C0EB26}"/>
              </a:ext>
            </a:extLst>
          </p:cNvPr>
          <p:cNvSpPr txBox="1"/>
          <p:nvPr/>
        </p:nvSpPr>
        <p:spPr>
          <a:xfrm>
            <a:off x="10391633" y="1"/>
            <a:ext cx="1800367" cy="540000"/>
          </a:xfrm>
          <a:prstGeom prst="rect">
            <a:avLst/>
          </a:prstGeom>
          <a:noFill/>
        </p:spPr>
        <p:txBody>
          <a:bodyPr wrap="square" rtlCol="0" anchor="ctr">
            <a:noAutofit/>
          </a:bodyPr>
          <a:lstStyle/>
          <a:p>
            <a:pPr algn="ctr"/>
            <a:fld id="{3E297380-D571-49E0-8A6A-4941F0F746B0}" type="slidenum">
              <a:rPr kumimoji="1" lang="ja-JP" altLang="en-US" sz="3200" b="1" smtClean="0">
                <a:solidFill>
                  <a:schemeClr val="bg1"/>
                </a:solidFill>
                <a:latin typeface="+mj-ea"/>
                <a:ea typeface="+mj-ea"/>
              </a:rPr>
              <a:pPr algn="ctr"/>
              <a:t>‹#›</a:t>
            </a:fld>
            <a:endParaRPr kumimoji="1" lang="ja-JP" altLang="en-US" sz="3200" b="1" dirty="0">
              <a:solidFill>
                <a:schemeClr val="bg1"/>
              </a:solidFill>
              <a:latin typeface="+mj-ea"/>
              <a:ea typeface="+mj-ea"/>
            </a:endParaRPr>
          </a:p>
        </p:txBody>
      </p:sp>
    </p:spTree>
    <p:extLst>
      <p:ext uri="{BB962C8B-B14F-4D97-AF65-F5344CB8AC3E}">
        <p14:creationId xmlns:p14="http://schemas.microsoft.com/office/powerpoint/2010/main" val="228297656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タイトルのみ">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565A70D0-257F-486B-B4F4-64742FB002C2}"/>
              </a:ext>
            </a:extLst>
          </p:cNvPr>
          <p:cNvSpPr txBox="1">
            <a:spLocks/>
          </p:cNvSpPr>
          <p:nvPr/>
        </p:nvSpPr>
        <p:spPr>
          <a:xfrm>
            <a:off x="0" y="0"/>
            <a:ext cx="12192000" cy="540000"/>
          </a:xfrm>
          <a:prstGeom prst="rect">
            <a:avLst/>
          </a:prstGeom>
          <a:gradFill flip="none" rotWithShape="1">
            <a:gsLst>
              <a:gs pos="0">
                <a:schemeClr val="accent1">
                  <a:lumMod val="5000"/>
                  <a:lumOff val="95000"/>
                </a:schemeClr>
              </a:gs>
              <a:gs pos="26000">
                <a:srgbClr val="0070C0"/>
              </a:gs>
              <a:gs pos="100000">
                <a:srgbClr val="002060"/>
              </a:gs>
            </a:gsLst>
            <a:lin ang="5400000" scaled="1"/>
            <a:tileRect/>
          </a:gradFill>
          <a:ln>
            <a:solidFill>
              <a:srgbClr val="002060"/>
            </a:solidFill>
          </a:ln>
          <a:scene3d>
            <a:camera prst="orthographicFront"/>
            <a:lightRig rig="freezing" dir="t"/>
          </a:scene3d>
          <a:sp3d/>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kumimoji="1" sz="4400" b="1" kern="1200">
                <a:solidFill>
                  <a:schemeClr val="bg1"/>
                </a:solidFill>
                <a:latin typeface="+mj-lt"/>
                <a:ea typeface="+mj-ea"/>
                <a:cs typeface="+mj-cs"/>
              </a:defRPr>
            </a:lvl1pPr>
          </a:lstStyle>
          <a:p>
            <a:endParaRPr lang="en-US" dirty="0"/>
          </a:p>
        </p:txBody>
      </p:sp>
      <p:sp>
        <p:nvSpPr>
          <p:cNvPr id="3" name="Date Placeholder 2"/>
          <p:cNvSpPr>
            <a:spLocks noGrp="1"/>
          </p:cNvSpPr>
          <p:nvPr>
            <p:ph type="dt" sz="half" idx="10"/>
          </p:nvPr>
        </p:nvSpPr>
        <p:spPr/>
        <p:txBody>
          <a:bodyPr/>
          <a:lstStyle/>
          <a:p>
            <a:r>
              <a:rPr kumimoji="1" lang="en-US" altLang="ja-JP"/>
              <a:t>2020.04. 10 (Fri) NKS2 meeting</a:t>
            </a:r>
            <a:endParaRPr kumimoji="1" lang="ja-JP" altLang="en-US" dirty="0"/>
          </a:p>
        </p:txBody>
      </p:sp>
      <p:sp>
        <p:nvSpPr>
          <p:cNvPr id="4" name="Footer Placeholder 3"/>
          <p:cNvSpPr>
            <a:spLocks noGrp="1"/>
          </p:cNvSpPr>
          <p:nvPr>
            <p:ph type="ftr" sz="quarter" idx="11"/>
          </p:nvPr>
        </p:nvSpPr>
        <p:spPr/>
        <p:txBody>
          <a:bodyPr/>
          <a:lstStyle/>
          <a:p>
            <a:r>
              <a:rPr kumimoji="1" lang="en-US" altLang="zh-TW"/>
              <a:t>Status Report #22</a:t>
            </a:r>
            <a:endParaRPr kumimoji="1" lang="ja-JP" altLang="en-US"/>
          </a:p>
        </p:txBody>
      </p:sp>
      <p:sp>
        <p:nvSpPr>
          <p:cNvPr id="5" name="Slide Number Placeholder 4"/>
          <p:cNvSpPr>
            <a:spLocks noGrp="1"/>
          </p:cNvSpPr>
          <p:nvPr>
            <p:ph type="sldNum" sz="quarter" idx="12"/>
          </p:nvPr>
        </p:nvSpPr>
        <p:spPr/>
        <p:txBody>
          <a:bodyPr/>
          <a:lstStyle/>
          <a:p>
            <a:fld id="{402B6F2B-E99B-4693-BC0E-F42597913EFE}" type="slidenum">
              <a:rPr kumimoji="1" lang="ja-JP" altLang="en-US" smtClean="0"/>
              <a:t>‹#›</a:t>
            </a:fld>
            <a:endParaRPr kumimoji="1" lang="ja-JP" altLang="en-US"/>
          </a:p>
        </p:txBody>
      </p:sp>
      <p:sp>
        <p:nvSpPr>
          <p:cNvPr id="7" name="Title 1">
            <a:extLst>
              <a:ext uri="{FF2B5EF4-FFF2-40B4-BE49-F238E27FC236}">
                <a16:creationId xmlns:a16="http://schemas.microsoft.com/office/drawing/2014/main" id="{15F35469-D4DD-4347-B02B-080122B64E91}"/>
              </a:ext>
            </a:extLst>
          </p:cNvPr>
          <p:cNvSpPr>
            <a:spLocks noGrp="1"/>
          </p:cNvSpPr>
          <p:nvPr>
            <p:ph type="title" hasCustomPrompt="1"/>
          </p:nvPr>
        </p:nvSpPr>
        <p:spPr>
          <a:xfrm>
            <a:off x="838200" y="0"/>
            <a:ext cx="10515600" cy="540000"/>
          </a:xfrm>
          <a:noFill/>
          <a:ln>
            <a:noFill/>
          </a:ln>
          <a:scene3d>
            <a:camera prst="orthographicFront"/>
            <a:lightRig rig="freezing" dir="t"/>
          </a:scene3d>
          <a:sp3d/>
        </p:spPr>
        <p:txBody>
          <a:bodyPr>
            <a:normAutofit/>
          </a:bodyPr>
          <a:lstStyle>
            <a:lvl1pPr>
              <a:defRPr sz="2500" b="1" baseline="0">
                <a:solidFill>
                  <a:schemeClr val="bg1"/>
                </a:solidFill>
                <a:latin typeface="Yu Gothic UI Semibold" panose="020B0700000000000000" pitchFamily="50" charset="-128"/>
                <a:ea typeface="Yu Gothic UI Semibold" panose="020B0700000000000000" pitchFamily="50" charset="-128"/>
              </a:defRPr>
            </a:lvl1pPr>
          </a:lstStyle>
          <a:p>
            <a:r>
              <a:rPr lang="ja-JP" altLang="en-US" dirty="0"/>
              <a:t>マスタータイトルの書式設定</a:t>
            </a:r>
            <a:endParaRPr lang="en-US" dirty="0"/>
          </a:p>
        </p:txBody>
      </p:sp>
      <p:sp>
        <p:nvSpPr>
          <p:cNvPr id="8" name="テキスト ボックス 7">
            <a:extLst>
              <a:ext uri="{FF2B5EF4-FFF2-40B4-BE49-F238E27FC236}">
                <a16:creationId xmlns:a16="http://schemas.microsoft.com/office/drawing/2014/main" id="{3C5FCC83-B8BE-4281-890D-ED9D598AC285}"/>
              </a:ext>
            </a:extLst>
          </p:cNvPr>
          <p:cNvSpPr txBox="1"/>
          <p:nvPr/>
        </p:nvSpPr>
        <p:spPr>
          <a:xfrm>
            <a:off x="10391632" y="0"/>
            <a:ext cx="1800367" cy="540000"/>
          </a:xfrm>
          <a:prstGeom prst="rect">
            <a:avLst/>
          </a:prstGeom>
          <a:noFill/>
        </p:spPr>
        <p:txBody>
          <a:bodyPr wrap="square" rtlCol="0" anchor="ctr">
            <a:noAutofit/>
          </a:bodyPr>
          <a:lstStyle/>
          <a:p>
            <a:pPr algn="ctr"/>
            <a:fld id="{3E297380-D571-49E0-8A6A-4941F0F746B0}" type="slidenum">
              <a:rPr kumimoji="1" lang="ja-JP" altLang="en-US" sz="3200" b="1" smtClean="0">
                <a:solidFill>
                  <a:schemeClr val="bg1"/>
                </a:solidFill>
                <a:latin typeface="+mj-ea"/>
                <a:ea typeface="+mj-ea"/>
              </a:rPr>
              <a:pPr algn="ctr"/>
              <a:t>‹#›</a:t>
            </a:fld>
            <a:endParaRPr kumimoji="1" lang="ja-JP" altLang="en-US" sz="3200" b="1">
              <a:solidFill>
                <a:schemeClr val="bg1"/>
              </a:solidFill>
              <a:latin typeface="+mj-ea"/>
              <a:ea typeface="+mj-ea"/>
            </a:endParaRPr>
          </a:p>
        </p:txBody>
      </p:sp>
      <p:sp>
        <p:nvSpPr>
          <p:cNvPr id="10" name="Date Placeholder 3">
            <a:extLst>
              <a:ext uri="{FF2B5EF4-FFF2-40B4-BE49-F238E27FC236}">
                <a16:creationId xmlns:a16="http://schemas.microsoft.com/office/drawing/2014/main" id="{4C5C90EB-EC55-4704-A45F-70EEE329D679}"/>
              </a:ext>
            </a:extLst>
          </p:cNvPr>
          <p:cNvSpPr txBox="1">
            <a:spLocks/>
          </p:cNvSpPr>
          <p:nvPr/>
        </p:nvSpPr>
        <p:spPr>
          <a:xfrm>
            <a:off x="9386046" y="6356350"/>
            <a:ext cx="1967753" cy="365125"/>
          </a:xfrm>
          <a:prstGeom prst="rect">
            <a:avLst/>
          </a:prstGeom>
        </p:spPr>
        <p:txBody>
          <a:bodyPr vert="horz" lIns="91440" tIns="45720" rIns="91440" bIns="45720" rtlCol="0" anchor="ctr"/>
          <a:lstStyle>
            <a:defPPr>
              <a:defRPr lang="en-US"/>
            </a:defPPr>
            <a:lvl1pPr marL="0" algn="l" defTabSz="457200" rtl="0" eaLnBrk="1" latinLnBrk="0" hangingPunct="1">
              <a:defRPr sz="1200" b="1" i="0" kern="1200" baseline="0">
                <a:solidFill>
                  <a:srgbClr val="001060"/>
                </a:solidFill>
                <a:latin typeface="Yu Gothic UI Semilight" panose="020B0400000000000000" pitchFamily="50" charset="-128"/>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kumimoji="1" lang="ja-JP" altLang="en-US"/>
              <a:t>藤原 友正</a:t>
            </a:r>
          </a:p>
        </p:txBody>
      </p:sp>
    </p:spTree>
    <p:extLst>
      <p:ext uri="{BB962C8B-B14F-4D97-AF65-F5344CB8AC3E}">
        <p14:creationId xmlns:p14="http://schemas.microsoft.com/office/powerpoint/2010/main" val="373663397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kumimoji="1" lang="en-US" altLang="ja-JP"/>
              <a:t>2020.04. 10 (Fri) NKS2 meeting</a:t>
            </a:r>
            <a:endParaRPr kumimoji="1" lang="ja-JP" altLang="en-US"/>
          </a:p>
        </p:txBody>
      </p:sp>
      <p:sp>
        <p:nvSpPr>
          <p:cNvPr id="3" name="Footer Placeholder 2"/>
          <p:cNvSpPr>
            <a:spLocks noGrp="1"/>
          </p:cNvSpPr>
          <p:nvPr>
            <p:ph type="ftr" sz="quarter" idx="11"/>
          </p:nvPr>
        </p:nvSpPr>
        <p:spPr/>
        <p:txBody>
          <a:bodyPr/>
          <a:lstStyle/>
          <a:p>
            <a:r>
              <a:rPr kumimoji="1" lang="en-US" altLang="zh-TW"/>
              <a:t>Status Report #22</a:t>
            </a:r>
            <a:endParaRPr kumimoji="1" lang="ja-JP" altLang="en-US"/>
          </a:p>
        </p:txBody>
      </p:sp>
      <p:sp>
        <p:nvSpPr>
          <p:cNvPr id="4" name="Slide Number Placeholder 3"/>
          <p:cNvSpPr>
            <a:spLocks noGrp="1"/>
          </p:cNvSpPr>
          <p:nvPr>
            <p:ph type="sldNum" sz="quarter" idx="12"/>
          </p:nvPr>
        </p:nvSpPr>
        <p:spPr/>
        <p:txBody>
          <a:bodyPr/>
          <a:lstStyle/>
          <a:p>
            <a:fld id="{402B6F2B-E99B-4693-BC0E-F42597913EFE}" type="slidenum">
              <a:rPr kumimoji="1" lang="ja-JP" altLang="en-US" smtClean="0"/>
              <a:t>‹#›</a:t>
            </a:fld>
            <a:endParaRPr kumimoji="1" lang="ja-JP" altLang="en-US"/>
          </a:p>
        </p:txBody>
      </p:sp>
      <p:sp>
        <p:nvSpPr>
          <p:cNvPr id="5" name="Date Placeholder 3">
            <a:extLst>
              <a:ext uri="{FF2B5EF4-FFF2-40B4-BE49-F238E27FC236}">
                <a16:creationId xmlns:a16="http://schemas.microsoft.com/office/drawing/2014/main" id="{6B813925-53EB-4943-B608-933CFBB32D87}"/>
              </a:ext>
            </a:extLst>
          </p:cNvPr>
          <p:cNvSpPr txBox="1">
            <a:spLocks/>
          </p:cNvSpPr>
          <p:nvPr/>
        </p:nvSpPr>
        <p:spPr>
          <a:xfrm>
            <a:off x="9386046" y="6356350"/>
            <a:ext cx="1967753" cy="365125"/>
          </a:xfrm>
          <a:prstGeom prst="rect">
            <a:avLst/>
          </a:prstGeom>
        </p:spPr>
        <p:txBody>
          <a:bodyPr vert="horz" lIns="91440" tIns="45720" rIns="91440" bIns="45720" rtlCol="0" anchor="ctr"/>
          <a:lstStyle>
            <a:defPPr>
              <a:defRPr lang="en-US"/>
            </a:defPPr>
            <a:lvl1pPr marL="0" algn="l" defTabSz="457200" rtl="0" eaLnBrk="1" latinLnBrk="0" hangingPunct="1">
              <a:defRPr sz="1200" b="1" i="0" kern="1200" baseline="0">
                <a:solidFill>
                  <a:srgbClr val="001060"/>
                </a:solidFill>
                <a:latin typeface="Yu Gothic UI Semilight" panose="020B0400000000000000" pitchFamily="50" charset="-128"/>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kumimoji="1" lang="ja-JP" altLang="en-US"/>
              <a:t>藤原 友正</a:t>
            </a:r>
          </a:p>
        </p:txBody>
      </p:sp>
    </p:spTree>
    <p:extLst>
      <p:ext uri="{BB962C8B-B14F-4D97-AF65-F5344CB8AC3E}">
        <p14:creationId xmlns:p14="http://schemas.microsoft.com/office/powerpoint/2010/main" val="161667885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ja-JP" altLang="en-US"/>
              <a:t>マスター タイトルの書式設定</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r>
              <a:rPr kumimoji="1" lang="en-US" altLang="ja-JP"/>
              <a:t>2020.04. 10 (Fri) NKS2 meeting</a:t>
            </a:r>
            <a:endParaRPr kumimoji="1" lang="ja-JP" altLang="en-US"/>
          </a:p>
        </p:txBody>
      </p:sp>
      <p:sp>
        <p:nvSpPr>
          <p:cNvPr id="6" name="Footer Placeholder 5"/>
          <p:cNvSpPr>
            <a:spLocks noGrp="1"/>
          </p:cNvSpPr>
          <p:nvPr>
            <p:ph type="ftr" sz="quarter" idx="11"/>
          </p:nvPr>
        </p:nvSpPr>
        <p:spPr/>
        <p:txBody>
          <a:bodyPr/>
          <a:lstStyle/>
          <a:p>
            <a:r>
              <a:rPr kumimoji="1" lang="en-US" altLang="zh-TW"/>
              <a:t>Status Report #22</a:t>
            </a:r>
            <a:endParaRPr kumimoji="1" lang="ja-JP" altLang="en-US"/>
          </a:p>
        </p:txBody>
      </p:sp>
      <p:sp>
        <p:nvSpPr>
          <p:cNvPr id="7" name="Slide Number Placeholder 6"/>
          <p:cNvSpPr>
            <a:spLocks noGrp="1"/>
          </p:cNvSpPr>
          <p:nvPr>
            <p:ph type="sldNum" sz="quarter" idx="12"/>
          </p:nvPr>
        </p:nvSpPr>
        <p:spPr/>
        <p:txBody>
          <a:bodyPr/>
          <a:lstStyle/>
          <a:p>
            <a:fld id="{402B6F2B-E99B-4693-BC0E-F42597913EFE}" type="slidenum">
              <a:rPr kumimoji="1" lang="ja-JP" altLang="en-US" smtClean="0"/>
              <a:t>‹#›</a:t>
            </a:fld>
            <a:endParaRPr kumimoji="1" lang="ja-JP" altLang="en-US"/>
          </a:p>
        </p:txBody>
      </p:sp>
      <p:sp>
        <p:nvSpPr>
          <p:cNvPr id="8" name="Date Placeholder 3">
            <a:extLst>
              <a:ext uri="{FF2B5EF4-FFF2-40B4-BE49-F238E27FC236}">
                <a16:creationId xmlns:a16="http://schemas.microsoft.com/office/drawing/2014/main" id="{468D24A0-0404-47C2-A5D2-8290BF14DDBD}"/>
              </a:ext>
            </a:extLst>
          </p:cNvPr>
          <p:cNvSpPr txBox="1">
            <a:spLocks/>
          </p:cNvSpPr>
          <p:nvPr/>
        </p:nvSpPr>
        <p:spPr>
          <a:xfrm>
            <a:off x="9386046" y="6356350"/>
            <a:ext cx="1967753" cy="365125"/>
          </a:xfrm>
          <a:prstGeom prst="rect">
            <a:avLst/>
          </a:prstGeom>
        </p:spPr>
        <p:txBody>
          <a:bodyPr vert="horz" lIns="91440" tIns="45720" rIns="91440" bIns="45720" rtlCol="0" anchor="ctr"/>
          <a:lstStyle>
            <a:defPPr>
              <a:defRPr lang="en-US"/>
            </a:defPPr>
            <a:lvl1pPr marL="0" algn="l" defTabSz="457200" rtl="0" eaLnBrk="1" latinLnBrk="0" hangingPunct="1">
              <a:defRPr sz="1200" b="1" i="0" kern="1200" baseline="0">
                <a:solidFill>
                  <a:srgbClr val="001060"/>
                </a:solidFill>
                <a:latin typeface="Yu Gothic UI Semilight" panose="020B0400000000000000" pitchFamily="50" charset="-128"/>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kumimoji="1" lang="ja-JP" altLang="en-US"/>
              <a:t>藤原 友正</a:t>
            </a:r>
          </a:p>
        </p:txBody>
      </p:sp>
    </p:spTree>
    <p:extLst>
      <p:ext uri="{BB962C8B-B14F-4D97-AF65-F5344CB8AC3E}">
        <p14:creationId xmlns:p14="http://schemas.microsoft.com/office/powerpoint/2010/main" val="426256495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ja-JP" altLang="en-US"/>
              <a:t>マスター タイトルの書式設定</a:t>
            </a:r>
            <a:endParaRPr lang="en-US"/>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r>
              <a:rPr kumimoji="1" lang="en-US" altLang="ja-JP"/>
              <a:t>2020.04. 10 (Fri) NKS2 meeting</a:t>
            </a:r>
            <a:endParaRPr kumimoji="1" lang="ja-JP" altLang="en-US"/>
          </a:p>
        </p:txBody>
      </p:sp>
      <p:sp>
        <p:nvSpPr>
          <p:cNvPr id="6" name="Footer Placeholder 5"/>
          <p:cNvSpPr>
            <a:spLocks noGrp="1"/>
          </p:cNvSpPr>
          <p:nvPr>
            <p:ph type="ftr" sz="quarter" idx="11"/>
          </p:nvPr>
        </p:nvSpPr>
        <p:spPr/>
        <p:txBody>
          <a:bodyPr/>
          <a:lstStyle/>
          <a:p>
            <a:r>
              <a:rPr kumimoji="1" lang="en-US" altLang="zh-TW"/>
              <a:t>Status Report #22</a:t>
            </a:r>
            <a:endParaRPr kumimoji="1" lang="ja-JP" altLang="en-US"/>
          </a:p>
        </p:txBody>
      </p:sp>
      <p:sp>
        <p:nvSpPr>
          <p:cNvPr id="7" name="Slide Number Placeholder 6"/>
          <p:cNvSpPr>
            <a:spLocks noGrp="1"/>
          </p:cNvSpPr>
          <p:nvPr>
            <p:ph type="sldNum" sz="quarter" idx="12"/>
          </p:nvPr>
        </p:nvSpPr>
        <p:spPr/>
        <p:txBody>
          <a:bodyPr/>
          <a:lstStyle/>
          <a:p>
            <a:fld id="{402B6F2B-E99B-4693-BC0E-F42597913EFE}" type="slidenum">
              <a:rPr kumimoji="1" lang="ja-JP" altLang="en-US" smtClean="0"/>
              <a:t>‹#›</a:t>
            </a:fld>
            <a:endParaRPr kumimoji="1" lang="ja-JP" altLang="en-US"/>
          </a:p>
        </p:txBody>
      </p:sp>
      <p:sp>
        <p:nvSpPr>
          <p:cNvPr id="8" name="Date Placeholder 3">
            <a:extLst>
              <a:ext uri="{FF2B5EF4-FFF2-40B4-BE49-F238E27FC236}">
                <a16:creationId xmlns:a16="http://schemas.microsoft.com/office/drawing/2014/main" id="{3DC5A508-4C00-4878-B3E9-E5380CE89845}"/>
              </a:ext>
            </a:extLst>
          </p:cNvPr>
          <p:cNvSpPr txBox="1">
            <a:spLocks/>
          </p:cNvSpPr>
          <p:nvPr/>
        </p:nvSpPr>
        <p:spPr>
          <a:xfrm>
            <a:off x="9386046" y="6356350"/>
            <a:ext cx="1967753" cy="365125"/>
          </a:xfrm>
          <a:prstGeom prst="rect">
            <a:avLst/>
          </a:prstGeom>
        </p:spPr>
        <p:txBody>
          <a:bodyPr vert="horz" lIns="91440" tIns="45720" rIns="91440" bIns="45720" rtlCol="0" anchor="ctr"/>
          <a:lstStyle>
            <a:defPPr>
              <a:defRPr lang="en-US"/>
            </a:defPPr>
            <a:lvl1pPr marL="0" algn="l" defTabSz="457200" rtl="0" eaLnBrk="1" latinLnBrk="0" hangingPunct="1">
              <a:defRPr sz="1200" b="1" i="0" kern="1200" baseline="0">
                <a:solidFill>
                  <a:srgbClr val="001060"/>
                </a:solidFill>
                <a:latin typeface="Yu Gothic UI Semilight" panose="020B0400000000000000" pitchFamily="50" charset="-128"/>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kumimoji="1" lang="ja-JP" altLang="en-US"/>
              <a:t>藤原 友正</a:t>
            </a:r>
          </a:p>
        </p:txBody>
      </p:sp>
    </p:spTree>
    <p:extLst>
      <p:ext uri="{BB962C8B-B14F-4D97-AF65-F5344CB8AC3E}">
        <p14:creationId xmlns:p14="http://schemas.microsoft.com/office/powerpoint/2010/main" val="205372589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タイトルと縦書きテキスト">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336169" y="1347095"/>
            <a:ext cx="11519662" cy="4860000"/>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10"/>
          </p:nvPr>
        </p:nvSpPr>
        <p:spPr/>
        <p:txBody>
          <a:bodyPr/>
          <a:lstStyle/>
          <a:p>
            <a:r>
              <a:rPr kumimoji="1" lang="en-US" altLang="ja-JP"/>
              <a:t>2020.04. 10 (Fri) NKS2 meeting</a:t>
            </a:r>
            <a:endParaRPr kumimoji="1" lang="ja-JP" altLang="en-US"/>
          </a:p>
        </p:txBody>
      </p:sp>
      <p:sp>
        <p:nvSpPr>
          <p:cNvPr id="5" name="Footer Placeholder 4"/>
          <p:cNvSpPr>
            <a:spLocks noGrp="1"/>
          </p:cNvSpPr>
          <p:nvPr>
            <p:ph type="ftr" sz="quarter" idx="11"/>
          </p:nvPr>
        </p:nvSpPr>
        <p:spPr/>
        <p:txBody>
          <a:bodyPr/>
          <a:lstStyle/>
          <a:p>
            <a:r>
              <a:rPr kumimoji="1" lang="en-US" altLang="zh-TW"/>
              <a:t>Status Report #22</a:t>
            </a:r>
            <a:endParaRPr kumimoji="1" lang="ja-JP" altLang="en-US"/>
          </a:p>
        </p:txBody>
      </p:sp>
      <p:sp>
        <p:nvSpPr>
          <p:cNvPr id="6" name="Slide Number Placeholder 5"/>
          <p:cNvSpPr>
            <a:spLocks noGrp="1"/>
          </p:cNvSpPr>
          <p:nvPr>
            <p:ph type="sldNum" sz="quarter" idx="12"/>
          </p:nvPr>
        </p:nvSpPr>
        <p:spPr/>
        <p:txBody>
          <a:bodyPr/>
          <a:lstStyle/>
          <a:p>
            <a:fld id="{402B6F2B-E99B-4693-BC0E-F42597913EFE}" type="slidenum">
              <a:rPr kumimoji="1" lang="ja-JP" altLang="en-US" smtClean="0"/>
              <a:t>‹#›</a:t>
            </a:fld>
            <a:endParaRPr kumimoji="1" lang="ja-JP" altLang="en-US"/>
          </a:p>
        </p:txBody>
      </p:sp>
      <p:sp>
        <p:nvSpPr>
          <p:cNvPr id="9" name="Title 1">
            <a:extLst>
              <a:ext uri="{FF2B5EF4-FFF2-40B4-BE49-F238E27FC236}">
                <a16:creationId xmlns:a16="http://schemas.microsoft.com/office/drawing/2014/main" id="{2DB733DF-1010-412A-99A4-E93B984B7B6D}"/>
              </a:ext>
            </a:extLst>
          </p:cNvPr>
          <p:cNvSpPr txBox="1">
            <a:spLocks/>
          </p:cNvSpPr>
          <p:nvPr/>
        </p:nvSpPr>
        <p:spPr>
          <a:xfrm>
            <a:off x="0" y="0"/>
            <a:ext cx="12192000" cy="540000"/>
          </a:xfrm>
          <a:prstGeom prst="rect">
            <a:avLst/>
          </a:prstGeom>
          <a:gradFill flip="none" rotWithShape="1">
            <a:gsLst>
              <a:gs pos="0">
                <a:schemeClr val="accent1">
                  <a:lumMod val="5000"/>
                  <a:lumOff val="95000"/>
                </a:schemeClr>
              </a:gs>
              <a:gs pos="26000">
                <a:srgbClr val="0070C0"/>
              </a:gs>
              <a:gs pos="100000">
                <a:srgbClr val="002060"/>
              </a:gs>
            </a:gsLst>
            <a:lin ang="5400000" scaled="1"/>
            <a:tileRect/>
          </a:gradFill>
          <a:ln>
            <a:solidFill>
              <a:srgbClr val="002060"/>
            </a:solidFill>
          </a:ln>
          <a:scene3d>
            <a:camera prst="orthographicFront"/>
            <a:lightRig rig="freezing" dir="t"/>
          </a:scene3d>
          <a:sp3d/>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b="1" kern="1200">
                <a:solidFill>
                  <a:schemeClr val="bg1"/>
                </a:solidFill>
                <a:latin typeface="+mj-lt"/>
                <a:ea typeface="+mj-ea"/>
                <a:cs typeface="+mj-cs"/>
              </a:defRPr>
            </a:lvl1pPr>
          </a:lstStyle>
          <a:p>
            <a:r>
              <a:rPr lang="ja-JP" altLang="en-US" sz="2500" baseline="0"/>
              <a:t>マスタータイトルの書式設定</a:t>
            </a:r>
            <a:endParaRPr lang="en-US" sz="2500" baseline="0" dirty="0"/>
          </a:p>
        </p:txBody>
      </p:sp>
      <p:sp>
        <p:nvSpPr>
          <p:cNvPr id="10" name="テキスト ボックス 9">
            <a:extLst>
              <a:ext uri="{FF2B5EF4-FFF2-40B4-BE49-F238E27FC236}">
                <a16:creationId xmlns:a16="http://schemas.microsoft.com/office/drawing/2014/main" id="{34AF57A2-1EE2-4F11-ABC1-36FB34DF619B}"/>
              </a:ext>
            </a:extLst>
          </p:cNvPr>
          <p:cNvSpPr txBox="1"/>
          <p:nvPr/>
        </p:nvSpPr>
        <p:spPr>
          <a:xfrm>
            <a:off x="10391633" y="0"/>
            <a:ext cx="1800367" cy="540000"/>
          </a:xfrm>
          <a:prstGeom prst="rect">
            <a:avLst/>
          </a:prstGeom>
          <a:noFill/>
        </p:spPr>
        <p:txBody>
          <a:bodyPr wrap="square" rtlCol="0" anchor="ctr">
            <a:noAutofit/>
          </a:bodyPr>
          <a:lstStyle/>
          <a:p>
            <a:pPr algn="ctr"/>
            <a:fld id="{3E297380-D571-49E0-8A6A-4941F0F746B0}" type="slidenum">
              <a:rPr kumimoji="1" lang="ja-JP" altLang="en-US" sz="3200" b="1" smtClean="0">
                <a:solidFill>
                  <a:schemeClr val="bg1"/>
                </a:solidFill>
                <a:latin typeface="+mj-ea"/>
                <a:ea typeface="+mj-ea"/>
              </a:rPr>
              <a:pPr algn="ctr"/>
              <a:t>‹#›</a:t>
            </a:fld>
            <a:endParaRPr kumimoji="1" lang="ja-JP" altLang="en-US" sz="3200" b="1">
              <a:solidFill>
                <a:schemeClr val="bg1"/>
              </a:solidFill>
              <a:latin typeface="+mj-ea"/>
              <a:ea typeface="+mj-ea"/>
            </a:endParaRPr>
          </a:p>
        </p:txBody>
      </p:sp>
      <p:sp>
        <p:nvSpPr>
          <p:cNvPr id="8" name="Date Placeholder 3">
            <a:extLst>
              <a:ext uri="{FF2B5EF4-FFF2-40B4-BE49-F238E27FC236}">
                <a16:creationId xmlns:a16="http://schemas.microsoft.com/office/drawing/2014/main" id="{0829C83B-7302-4BC5-AD0E-F0A05159E907}"/>
              </a:ext>
            </a:extLst>
          </p:cNvPr>
          <p:cNvSpPr txBox="1">
            <a:spLocks/>
          </p:cNvSpPr>
          <p:nvPr/>
        </p:nvSpPr>
        <p:spPr>
          <a:xfrm>
            <a:off x="9386046" y="6356350"/>
            <a:ext cx="1967753" cy="365125"/>
          </a:xfrm>
          <a:prstGeom prst="rect">
            <a:avLst/>
          </a:prstGeom>
        </p:spPr>
        <p:txBody>
          <a:bodyPr vert="horz" lIns="91440" tIns="45720" rIns="91440" bIns="45720" rtlCol="0" anchor="ctr"/>
          <a:lstStyle>
            <a:defPPr>
              <a:defRPr lang="en-US"/>
            </a:defPPr>
            <a:lvl1pPr marL="0" algn="l" defTabSz="457200" rtl="0" eaLnBrk="1" latinLnBrk="0" hangingPunct="1">
              <a:defRPr sz="1200" b="1" i="0" kern="1200" baseline="0">
                <a:solidFill>
                  <a:srgbClr val="001060"/>
                </a:solidFill>
                <a:latin typeface="Yu Gothic UI Semilight" panose="020B0400000000000000" pitchFamily="50" charset="-128"/>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kumimoji="1" lang="ja-JP" altLang="en-US"/>
              <a:t>藤原 友正</a:t>
            </a:r>
          </a:p>
        </p:txBody>
      </p:sp>
    </p:spTree>
    <p:extLst>
      <p:ext uri="{BB962C8B-B14F-4D97-AF65-F5344CB8AC3E}">
        <p14:creationId xmlns:p14="http://schemas.microsoft.com/office/powerpoint/2010/main" val="344093609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ja-JP" altLang="en-US"/>
              <a:t>マスター タイトルの書式設定</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10"/>
          </p:nvPr>
        </p:nvSpPr>
        <p:spPr/>
        <p:txBody>
          <a:bodyPr/>
          <a:lstStyle/>
          <a:p>
            <a:r>
              <a:rPr kumimoji="1" lang="en-US" altLang="ja-JP"/>
              <a:t>2020.04. 10 (Fri) NKS2 meeting</a:t>
            </a:r>
            <a:endParaRPr kumimoji="1" lang="ja-JP" altLang="en-US"/>
          </a:p>
        </p:txBody>
      </p:sp>
      <p:sp>
        <p:nvSpPr>
          <p:cNvPr id="5" name="Footer Placeholder 4"/>
          <p:cNvSpPr>
            <a:spLocks noGrp="1"/>
          </p:cNvSpPr>
          <p:nvPr>
            <p:ph type="ftr" sz="quarter" idx="11"/>
          </p:nvPr>
        </p:nvSpPr>
        <p:spPr/>
        <p:txBody>
          <a:bodyPr/>
          <a:lstStyle/>
          <a:p>
            <a:r>
              <a:rPr kumimoji="1" lang="en-US" altLang="zh-TW"/>
              <a:t>Status Report #22</a:t>
            </a:r>
            <a:endParaRPr kumimoji="1" lang="ja-JP" altLang="en-US"/>
          </a:p>
        </p:txBody>
      </p:sp>
      <p:sp>
        <p:nvSpPr>
          <p:cNvPr id="6" name="Slide Number Placeholder 5"/>
          <p:cNvSpPr>
            <a:spLocks noGrp="1"/>
          </p:cNvSpPr>
          <p:nvPr>
            <p:ph type="sldNum" sz="quarter" idx="12"/>
          </p:nvPr>
        </p:nvSpPr>
        <p:spPr/>
        <p:txBody>
          <a:bodyPr/>
          <a:lstStyle/>
          <a:p>
            <a:fld id="{402B6F2B-E99B-4693-BC0E-F42597913EFE}" type="slidenum">
              <a:rPr kumimoji="1" lang="ja-JP" altLang="en-US" smtClean="0"/>
              <a:t>‹#›</a:t>
            </a:fld>
            <a:endParaRPr kumimoji="1" lang="ja-JP" altLang="en-US"/>
          </a:p>
        </p:txBody>
      </p:sp>
      <p:sp>
        <p:nvSpPr>
          <p:cNvPr id="7" name="Date Placeholder 3">
            <a:extLst>
              <a:ext uri="{FF2B5EF4-FFF2-40B4-BE49-F238E27FC236}">
                <a16:creationId xmlns:a16="http://schemas.microsoft.com/office/drawing/2014/main" id="{920A163B-1BF2-42A1-B8D7-D11A6670FD59}"/>
              </a:ext>
            </a:extLst>
          </p:cNvPr>
          <p:cNvSpPr txBox="1">
            <a:spLocks/>
          </p:cNvSpPr>
          <p:nvPr/>
        </p:nvSpPr>
        <p:spPr>
          <a:xfrm>
            <a:off x="9386046" y="6356350"/>
            <a:ext cx="1967753" cy="365125"/>
          </a:xfrm>
          <a:prstGeom prst="rect">
            <a:avLst/>
          </a:prstGeom>
        </p:spPr>
        <p:txBody>
          <a:bodyPr vert="horz" lIns="91440" tIns="45720" rIns="91440" bIns="45720" rtlCol="0" anchor="ctr"/>
          <a:lstStyle>
            <a:defPPr>
              <a:defRPr lang="en-US"/>
            </a:defPPr>
            <a:lvl1pPr marL="0" algn="l" defTabSz="457200" rtl="0" eaLnBrk="1" latinLnBrk="0" hangingPunct="1">
              <a:defRPr sz="1200" b="1" i="0" kern="1200" baseline="0">
                <a:solidFill>
                  <a:srgbClr val="001060"/>
                </a:solidFill>
                <a:latin typeface="Yu Gothic UI Semilight" panose="020B0400000000000000" pitchFamily="50" charset="-128"/>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kumimoji="1" lang="ja-JP" altLang="en-US"/>
              <a:t>藤原 友正</a:t>
            </a:r>
          </a:p>
        </p:txBody>
      </p:sp>
    </p:spTree>
    <p:extLst>
      <p:ext uri="{BB962C8B-B14F-4D97-AF65-F5344CB8AC3E}">
        <p14:creationId xmlns:p14="http://schemas.microsoft.com/office/powerpoint/2010/main" val="57869803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reserve="1">
  <p:cSld name="1_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0F2619E-F2E6-4E4D-A9BC-E0BB1D2778D0}"/>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F7F8490C-3A17-48DE-9713-3C72DFEA9F0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B909E3C4-F0CA-41EC-B84D-79AAF6C8589A}"/>
              </a:ext>
            </a:extLst>
          </p:cNvPr>
          <p:cNvSpPr>
            <a:spLocks noGrp="1"/>
          </p:cNvSpPr>
          <p:nvPr>
            <p:ph type="dt" sz="half" idx="10"/>
          </p:nvPr>
        </p:nvSpPr>
        <p:spPr/>
        <p:txBody>
          <a:bodyPr/>
          <a:lstStyle/>
          <a:p>
            <a:r>
              <a:rPr kumimoji="1" lang="en-US" altLang="ja-JP"/>
              <a:t>2020.04. 10 (Fri) NKS2 meeting</a:t>
            </a:r>
            <a:endParaRPr kumimoji="1" lang="ja-JP" altLang="en-US"/>
          </a:p>
        </p:txBody>
      </p:sp>
      <p:sp>
        <p:nvSpPr>
          <p:cNvPr id="5" name="フッター プレースホルダー 4">
            <a:extLst>
              <a:ext uri="{FF2B5EF4-FFF2-40B4-BE49-F238E27FC236}">
                <a16:creationId xmlns:a16="http://schemas.microsoft.com/office/drawing/2014/main" id="{51FE4FA2-A506-4280-B4C5-12D686492F68}"/>
              </a:ext>
            </a:extLst>
          </p:cNvPr>
          <p:cNvSpPr>
            <a:spLocks noGrp="1"/>
          </p:cNvSpPr>
          <p:nvPr>
            <p:ph type="ftr" sz="quarter" idx="11"/>
          </p:nvPr>
        </p:nvSpPr>
        <p:spPr/>
        <p:txBody>
          <a:bodyPr/>
          <a:lstStyle/>
          <a:p>
            <a:r>
              <a:rPr kumimoji="1" lang="en-US" altLang="zh-TW"/>
              <a:t>Status Report #22</a:t>
            </a:r>
            <a:endParaRPr kumimoji="1" lang="ja-JP" altLang="en-US"/>
          </a:p>
        </p:txBody>
      </p:sp>
      <p:sp>
        <p:nvSpPr>
          <p:cNvPr id="6" name="スライド番号プレースホルダー 5">
            <a:extLst>
              <a:ext uri="{FF2B5EF4-FFF2-40B4-BE49-F238E27FC236}">
                <a16:creationId xmlns:a16="http://schemas.microsoft.com/office/drawing/2014/main" id="{2EB853A5-B32D-4088-BC89-723A3FFE9691}"/>
              </a:ext>
            </a:extLst>
          </p:cNvPr>
          <p:cNvSpPr>
            <a:spLocks noGrp="1"/>
          </p:cNvSpPr>
          <p:nvPr>
            <p:ph type="sldNum" sz="quarter" idx="12"/>
          </p:nvPr>
        </p:nvSpPr>
        <p:spPr/>
        <p:txBody>
          <a:bodyPr/>
          <a:lstStyle/>
          <a:p>
            <a:fld id="{402B6F2B-E99B-4693-BC0E-F42597913EFE}" type="slidenum">
              <a:rPr kumimoji="1" lang="ja-JP" altLang="en-US" smtClean="0"/>
              <a:t>‹#›</a:t>
            </a:fld>
            <a:endParaRPr kumimoji="1" lang="ja-JP" altLang="en-US"/>
          </a:p>
        </p:txBody>
      </p:sp>
      <p:sp>
        <p:nvSpPr>
          <p:cNvPr id="7" name="Date Placeholder 3">
            <a:extLst>
              <a:ext uri="{FF2B5EF4-FFF2-40B4-BE49-F238E27FC236}">
                <a16:creationId xmlns:a16="http://schemas.microsoft.com/office/drawing/2014/main" id="{F9F44BBC-5CD2-4C29-A414-7E7A74538A87}"/>
              </a:ext>
            </a:extLst>
          </p:cNvPr>
          <p:cNvSpPr txBox="1">
            <a:spLocks/>
          </p:cNvSpPr>
          <p:nvPr/>
        </p:nvSpPr>
        <p:spPr>
          <a:xfrm>
            <a:off x="9386046" y="6356350"/>
            <a:ext cx="1967753" cy="365125"/>
          </a:xfrm>
          <a:prstGeom prst="rect">
            <a:avLst/>
          </a:prstGeom>
        </p:spPr>
        <p:txBody>
          <a:bodyPr vert="horz" lIns="91440" tIns="45720" rIns="91440" bIns="45720" rtlCol="0" anchor="ctr"/>
          <a:lstStyle>
            <a:defPPr>
              <a:defRPr lang="en-US"/>
            </a:defPPr>
            <a:lvl1pPr marL="0" algn="l" defTabSz="457200" rtl="0" eaLnBrk="1" latinLnBrk="0" hangingPunct="1">
              <a:defRPr sz="1200" b="1" i="0" kern="1200" baseline="0">
                <a:solidFill>
                  <a:srgbClr val="001060"/>
                </a:solidFill>
                <a:latin typeface="Yu Gothic UI Semilight" panose="020B0400000000000000" pitchFamily="50" charset="-128"/>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kumimoji="1" lang="ja-JP" altLang="en-US"/>
              <a:t>藤原 友正</a:t>
            </a:r>
          </a:p>
        </p:txBody>
      </p:sp>
    </p:spTree>
    <p:extLst>
      <p:ext uri="{BB962C8B-B14F-4D97-AF65-F5344CB8AC3E}">
        <p14:creationId xmlns:p14="http://schemas.microsoft.com/office/powerpoint/2010/main" val="356224820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2_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753660"/>
            <a:ext cx="9144000" cy="2387600"/>
          </a:xfrm>
        </p:spPr>
        <p:txBody>
          <a:bodyPr anchor="b">
            <a:noAutofit/>
          </a:bodyPr>
          <a:lstStyle>
            <a:lvl1pPr algn="ctr">
              <a:defRPr sz="8000" b="1" baseline="0">
                <a:solidFill>
                  <a:srgbClr val="001E64"/>
                </a:solidFill>
                <a:latin typeface="游ゴシック Light" panose="020B0300000000000000" pitchFamily="50" charset="-128"/>
                <a:ea typeface="游ゴシック Light" panose="020B0300000000000000" pitchFamily="50" charset="-128"/>
              </a:defRPr>
            </a:lvl1pPr>
          </a:lstStyle>
          <a:p>
            <a:r>
              <a:rPr lang="ja-JP" altLang="en-US"/>
              <a:t>マスター タイトルの書式設定</a:t>
            </a:r>
            <a:endParaRPr lang="en-US"/>
          </a:p>
        </p:txBody>
      </p:sp>
      <p:sp>
        <p:nvSpPr>
          <p:cNvPr id="3" name="Subtitle 2"/>
          <p:cNvSpPr>
            <a:spLocks noGrp="1"/>
          </p:cNvSpPr>
          <p:nvPr>
            <p:ph type="subTitle" idx="1"/>
          </p:nvPr>
        </p:nvSpPr>
        <p:spPr>
          <a:xfrm>
            <a:off x="6553198" y="3429000"/>
            <a:ext cx="4114801" cy="1655762"/>
          </a:xfrm>
        </p:spPr>
        <p:txBody>
          <a:bodyPr>
            <a:normAutofit/>
          </a:bodyPr>
          <a:lstStyle>
            <a:lvl1pPr marL="0" indent="0" algn="ctr">
              <a:buNone/>
              <a:defRPr sz="3200" baseline="0">
                <a:solidFill>
                  <a:srgbClr val="0078C8"/>
                </a:solidFill>
                <a:latin typeface="Yu Gothic UI Light" panose="020B0300000000000000" pitchFamily="50" charset="-128"/>
                <a:ea typeface="游ゴシック Light" panose="020B0300000000000000" pitchFamily="50"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a:p>
        </p:txBody>
      </p:sp>
      <p:sp>
        <p:nvSpPr>
          <p:cNvPr id="4" name="Date Placeholder 3"/>
          <p:cNvSpPr>
            <a:spLocks noGrp="1"/>
          </p:cNvSpPr>
          <p:nvPr>
            <p:ph type="dt" sz="half" idx="10"/>
          </p:nvPr>
        </p:nvSpPr>
        <p:spPr/>
        <p:txBody>
          <a:bodyPr/>
          <a:lstStyle/>
          <a:p>
            <a:r>
              <a:rPr kumimoji="1" lang="en-US" altLang="ja-JP"/>
              <a:t>2020.04. 10 (Fri) NKS2 meeting</a:t>
            </a:r>
            <a:endParaRPr kumimoji="1" lang="ja-JP" altLang="en-US"/>
          </a:p>
        </p:txBody>
      </p:sp>
      <p:sp>
        <p:nvSpPr>
          <p:cNvPr id="5" name="Footer Placeholder 4"/>
          <p:cNvSpPr>
            <a:spLocks noGrp="1"/>
          </p:cNvSpPr>
          <p:nvPr>
            <p:ph type="ftr" sz="quarter" idx="11"/>
          </p:nvPr>
        </p:nvSpPr>
        <p:spPr/>
        <p:txBody>
          <a:bodyPr/>
          <a:lstStyle/>
          <a:p>
            <a:r>
              <a:rPr kumimoji="1" lang="en-US" altLang="zh-TW"/>
              <a:t>Status Report #22</a:t>
            </a:r>
            <a:endParaRPr kumimoji="1" lang="ja-JP" altLang="en-US"/>
          </a:p>
        </p:txBody>
      </p:sp>
      <p:sp>
        <p:nvSpPr>
          <p:cNvPr id="6" name="Slide Number Placeholder 5"/>
          <p:cNvSpPr>
            <a:spLocks noGrp="1"/>
          </p:cNvSpPr>
          <p:nvPr>
            <p:ph type="sldNum" sz="quarter" idx="12"/>
          </p:nvPr>
        </p:nvSpPr>
        <p:spPr/>
        <p:txBody>
          <a:bodyPr/>
          <a:lstStyle/>
          <a:p>
            <a:fld id="{402B6F2B-E99B-4693-BC0E-F42597913EFE}" type="slidenum">
              <a:rPr kumimoji="1" lang="ja-JP" altLang="en-US" smtClean="0"/>
              <a:t>‹#›</a:t>
            </a:fld>
            <a:endParaRPr kumimoji="1" lang="ja-JP" altLang="en-US"/>
          </a:p>
        </p:txBody>
      </p:sp>
      <p:sp>
        <p:nvSpPr>
          <p:cNvPr id="8" name="コンテンツ プレースホルダー 7">
            <a:extLst>
              <a:ext uri="{FF2B5EF4-FFF2-40B4-BE49-F238E27FC236}">
                <a16:creationId xmlns:a16="http://schemas.microsoft.com/office/drawing/2014/main" id="{F4AA37BF-6895-4B89-B3C0-CC2E6F3C0FF9}"/>
              </a:ext>
            </a:extLst>
          </p:cNvPr>
          <p:cNvSpPr>
            <a:spLocks noGrp="1"/>
          </p:cNvSpPr>
          <p:nvPr>
            <p:ph sz="quarter" idx="13"/>
          </p:nvPr>
        </p:nvSpPr>
        <p:spPr>
          <a:xfrm>
            <a:off x="1519238" y="3937818"/>
            <a:ext cx="4114800" cy="2050231"/>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10" name="テキスト プレースホルダー 9">
            <a:extLst>
              <a:ext uri="{FF2B5EF4-FFF2-40B4-BE49-F238E27FC236}">
                <a16:creationId xmlns:a16="http://schemas.microsoft.com/office/drawing/2014/main" id="{8EBD7D29-5EE0-497D-9380-D887B2144556}"/>
              </a:ext>
            </a:extLst>
          </p:cNvPr>
          <p:cNvSpPr>
            <a:spLocks noGrp="1"/>
          </p:cNvSpPr>
          <p:nvPr>
            <p:ph type="body" sz="quarter" idx="14" hasCustomPrompt="1"/>
          </p:nvPr>
        </p:nvSpPr>
        <p:spPr>
          <a:xfrm>
            <a:off x="1519238" y="3429000"/>
            <a:ext cx="4114800" cy="479425"/>
          </a:xfrm>
        </p:spPr>
        <p:txBody>
          <a:bodyPr/>
          <a:lstStyle>
            <a:lvl1pPr marL="0" indent="0">
              <a:buNone/>
              <a:defRPr b="1" baseline="0">
                <a:latin typeface="Yu Gothic UI Light" panose="020B0300000000000000" pitchFamily="50" charset="-128"/>
                <a:ea typeface="游ゴシック Light" panose="020B0300000000000000" pitchFamily="50" charset="-128"/>
              </a:defRPr>
            </a:lvl1pPr>
          </a:lstStyle>
          <a:p>
            <a:pPr lvl="0"/>
            <a:r>
              <a:rPr kumimoji="1" lang="en-US" altLang="ja-JP"/>
              <a:t>Contents</a:t>
            </a:r>
            <a:endParaRPr kumimoji="1" lang="ja-JP" altLang="en-US"/>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9" name="Date Placeholder 3">
            <a:extLst>
              <a:ext uri="{FF2B5EF4-FFF2-40B4-BE49-F238E27FC236}">
                <a16:creationId xmlns:a16="http://schemas.microsoft.com/office/drawing/2014/main" id="{3EC1D741-D1C9-4C93-8EC3-4C5802796ECF}"/>
              </a:ext>
            </a:extLst>
          </p:cNvPr>
          <p:cNvSpPr txBox="1">
            <a:spLocks/>
          </p:cNvSpPr>
          <p:nvPr/>
        </p:nvSpPr>
        <p:spPr>
          <a:xfrm>
            <a:off x="9386046" y="6356350"/>
            <a:ext cx="1967753" cy="365125"/>
          </a:xfrm>
          <a:prstGeom prst="rect">
            <a:avLst/>
          </a:prstGeom>
        </p:spPr>
        <p:txBody>
          <a:bodyPr vert="horz" lIns="91440" tIns="45720" rIns="91440" bIns="45720" rtlCol="0" anchor="ctr"/>
          <a:lstStyle>
            <a:defPPr>
              <a:defRPr lang="en-US"/>
            </a:defPPr>
            <a:lvl1pPr marL="0" algn="l" defTabSz="457200" rtl="0" eaLnBrk="1" latinLnBrk="0" hangingPunct="1">
              <a:defRPr sz="1200" b="1" i="0" kern="1200" baseline="0">
                <a:solidFill>
                  <a:srgbClr val="001060"/>
                </a:solidFill>
                <a:latin typeface="Yu Gothic UI Semilight" panose="020B0400000000000000" pitchFamily="50" charset="-128"/>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kumimoji="1" lang="ja-JP" altLang="en-US"/>
              <a:t>藤原 友正</a:t>
            </a:r>
          </a:p>
        </p:txBody>
      </p:sp>
    </p:spTree>
    <p:extLst>
      <p:ext uri="{BB962C8B-B14F-4D97-AF65-F5344CB8AC3E}">
        <p14:creationId xmlns:p14="http://schemas.microsoft.com/office/powerpoint/2010/main" val="56196041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ユーザー設定レイアウ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073F6E3-A798-449F-8EBB-E8F8F6CEBD0F}"/>
              </a:ext>
            </a:extLst>
          </p:cNvPr>
          <p:cNvSpPr>
            <a:spLocks noGrp="1"/>
          </p:cNvSpPr>
          <p:nvPr>
            <p:ph type="title"/>
          </p:nvPr>
        </p:nvSpPr>
        <p:spPr>
          <a:xfrm>
            <a:off x="838200" y="0"/>
            <a:ext cx="10515600" cy="900000"/>
          </a:xfrm>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E8DB7F6C-4DC4-4D6C-A6E4-2CB6EDCDB99C}"/>
              </a:ext>
            </a:extLst>
          </p:cNvPr>
          <p:cNvSpPr>
            <a:spLocks noGrp="1"/>
          </p:cNvSpPr>
          <p:nvPr>
            <p:ph type="dt" sz="half" idx="10"/>
          </p:nvPr>
        </p:nvSpPr>
        <p:spPr/>
        <p:txBody>
          <a:bodyPr/>
          <a:lstStyle/>
          <a:p>
            <a:r>
              <a:rPr kumimoji="1" lang="en-US" altLang="ja-JP"/>
              <a:t>2020.04. 10 (Fri) NKS2 meeting</a:t>
            </a:r>
            <a:endParaRPr kumimoji="1" lang="ja-JP" altLang="en-US"/>
          </a:p>
        </p:txBody>
      </p:sp>
      <p:sp>
        <p:nvSpPr>
          <p:cNvPr id="4" name="フッター プレースホルダー 3">
            <a:extLst>
              <a:ext uri="{FF2B5EF4-FFF2-40B4-BE49-F238E27FC236}">
                <a16:creationId xmlns:a16="http://schemas.microsoft.com/office/drawing/2014/main" id="{5CFA431A-DE28-4905-BD9B-FD29ADC2208E}"/>
              </a:ext>
            </a:extLst>
          </p:cNvPr>
          <p:cNvSpPr>
            <a:spLocks noGrp="1"/>
          </p:cNvSpPr>
          <p:nvPr>
            <p:ph type="ftr" sz="quarter" idx="11"/>
          </p:nvPr>
        </p:nvSpPr>
        <p:spPr/>
        <p:txBody>
          <a:bodyPr/>
          <a:lstStyle/>
          <a:p>
            <a:r>
              <a:rPr kumimoji="1" lang="en-US" altLang="zh-TW"/>
              <a:t>Status Report #22</a:t>
            </a:r>
            <a:endParaRPr kumimoji="1" lang="ja-JP" altLang="en-US"/>
          </a:p>
        </p:txBody>
      </p:sp>
      <p:sp>
        <p:nvSpPr>
          <p:cNvPr id="5" name="スライド番号プレースホルダー 4">
            <a:extLst>
              <a:ext uri="{FF2B5EF4-FFF2-40B4-BE49-F238E27FC236}">
                <a16:creationId xmlns:a16="http://schemas.microsoft.com/office/drawing/2014/main" id="{E25D4AB9-0314-45F1-866C-7B586243EAFD}"/>
              </a:ext>
            </a:extLst>
          </p:cNvPr>
          <p:cNvSpPr>
            <a:spLocks noGrp="1"/>
          </p:cNvSpPr>
          <p:nvPr>
            <p:ph type="sldNum" sz="quarter" idx="12"/>
          </p:nvPr>
        </p:nvSpPr>
        <p:spPr/>
        <p:txBody>
          <a:bodyPr/>
          <a:lstStyle/>
          <a:p>
            <a:fld id="{402B6F2B-E99B-4693-BC0E-F42597913EFE}" type="slidenum">
              <a:rPr kumimoji="1" lang="ja-JP" altLang="en-US" smtClean="0"/>
              <a:t>‹#›</a:t>
            </a:fld>
            <a:endParaRPr kumimoji="1" lang="ja-JP" altLang="en-US"/>
          </a:p>
        </p:txBody>
      </p:sp>
      <p:sp>
        <p:nvSpPr>
          <p:cNvPr id="6" name="Date Placeholder 3">
            <a:extLst>
              <a:ext uri="{FF2B5EF4-FFF2-40B4-BE49-F238E27FC236}">
                <a16:creationId xmlns:a16="http://schemas.microsoft.com/office/drawing/2014/main" id="{CB654C0F-ED8C-4F51-AE4F-635A2B848CCD}"/>
              </a:ext>
            </a:extLst>
          </p:cNvPr>
          <p:cNvSpPr txBox="1">
            <a:spLocks/>
          </p:cNvSpPr>
          <p:nvPr/>
        </p:nvSpPr>
        <p:spPr>
          <a:xfrm>
            <a:off x="9386046" y="6356350"/>
            <a:ext cx="1967753" cy="365125"/>
          </a:xfrm>
          <a:prstGeom prst="rect">
            <a:avLst/>
          </a:prstGeom>
        </p:spPr>
        <p:txBody>
          <a:bodyPr vert="horz" lIns="91440" tIns="45720" rIns="91440" bIns="45720" rtlCol="0" anchor="ctr"/>
          <a:lstStyle>
            <a:defPPr>
              <a:defRPr lang="en-US"/>
            </a:defPPr>
            <a:lvl1pPr marL="0" algn="l" defTabSz="457200" rtl="0" eaLnBrk="1" latinLnBrk="0" hangingPunct="1">
              <a:defRPr sz="1200" b="1" i="0" kern="1200" baseline="0">
                <a:solidFill>
                  <a:srgbClr val="001060"/>
                </a:solidFill>
                <a:latin typeface="Yu Gothic UI Semilight" panose="020B0400000000000000" pitchFamily="50" charset="-128"/>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kumimoji="1" lang="ja-JP" altLang="en-US"/>
              <a:t>藤原 友正</a:t>
            </a:r>
          </a:p>
        </p:txBody>
      </p:sp>
    </p:spTree>
    <p:extLst>
      <p:ext uri="{BB962C8B-B14F-4D97-AF65-F5344CB8AC3E}">
        <p14:creationId xmlns:p14="http://schemas.microsoft.com/office/powerpoint/2010/main" val="422045199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753660"/>
            <a:ext cx="9144000" cy="2387600"/>
          </a:xfrm>
        </p:spPr>
        <p:txBody>
          <a:bodyPr anchor="b">
            <a:noAutofit/>
          </a:bodyPr>
          <a:lstStyle>
            <a:lvl1pPr algn="ctr">
              <a:defRPr sz="4800" b="1" baseline="0">
                <a:solidFill>
                  <a:srgbClr val="001E64"/>
                </a:solidFill>
                <a:latin typeface="Yu Gothic UI Semilight" panose="020B0400000000000000" pitchFamily="50" charset="-128"/>
                <a:ea typeface="Yu Gothic UI Semilight" panose="020B0400000000000000" pitchFamily="50" charset="-128"/>
              </a:defRPr>
            </a:lvl1pPr>
          </a:lstStyle>
          <a:p>
            <a:r>
              <a:rPr lang="ja-JP" altLang="en-US"/>
              <a:t>マスター タイトルの書式設定</a:t>
            </a:r>
            <a:endParaRPr lang="en-US" dirty="0"/>
          </a:p>
        </p:txBody>
      </p:sp>
      <p:sp>
        <p:nvSpPr>
          <p:cNvPr id="3" name="Subtitle 2"/>
          <p:cNvSpPr>
            <a:spLocks noGrp="1"/>
          </p:cNvSpPr>
          <p:nvPr>
            <p:ph type="subTitle" idx="1"/>
          </p:nvPr>
        </p:nvSpPr>
        <p:spPr>
          <a:xfrm>
            <a:off x="6553198" y="3429000"/>
            <a:ext cx="4114801" cy="1655762"/>
          </a:xfrm>
        </p:spPr>
        <p:txBody>
          <a:bodyPr>
            <a:normAutofit/>
          </a:bodyPr>
          <a:lstStyle>
            <a:lvl1pPr marL="0" indent="0" algn="ctr">
              <a:buNone/>
              <a:defRPr sz="2400" baseline="0">
                <a:solidFill>
                  <a:srgbClr val="0050AA"/>
                </a:solidFill>
                <a:latin typeface="Yu Gothic UI Semilight" panose="020B0400000000000000" pitchFamily="50" charset="-128"/>
                <a:ea typeface="Yu Gothic UI Semilight" panose="020B0400000000000000" pitchFamily="50"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r>
              <a:rPr kumimoji="1" lang="en-US" altLang="ja-JP"/>
              <a:t>2020.04. 10 (Fri) NKS2 meeting</a:t>
            </a:r>
            <a:endParaRPr kumimoji="1" lang="ja-JP" altLang="en-US" dirty="0"/>
          </a:p>
        </p:txBody>
      </p:sp>
      <p:sp>
        <p:nvSpPr>
          <p:cNvPr id="5" name="Footer Placeholder 4"/>
          <p:cNvSpPr>
            <a:spLocks noGrp="1"/>
          </p:cNvSpPr>
          <p:nvPr>
            <p:ph type="ftr" sz="quarter" idx="11"/>
          </p:nvPr>
        </p:nvSpPr>
        <p:spPr/>
        <p:txBody>
          <a:bodyPr/>
          <a:lstStyle/>
          <a:p>
            <a:r>
              <a:rPr kumimoji="1" lang="en-US" altLang="zh-TW"/>
              <a:t>Status Report #22</a:t>
            </a:r>
            <a:endParaRPr kumimoji="1" lang="ja-JP" altLang="en-US"/>
          </a:p>
        </p:txBody>
      </p:sp>
      <p:sp>
        <p:nvSpPr>
          <p:cNvPr id="6" name="Slide Number Placeholder 5"/>
          <p:cNvSpPr>
            <a:spLocks noGrp="1"/>
          </p:cNvSpPr>
          <p:nvPr>
            <p:ph type="sldNum" sz="quarter" idx="12"/>
          </p:nvPr>
        </p:nvSpPr>
        <p:spPr/>
        <p:txBody>
          <a:bodyPr/>
          <a:lstStyle/>
          <a:p>
            <a:fld id="{402B6F2B-E99B-4693-BC0E-F42597913EFE}" type="slidenum">
              <a:rPr kumimoji="1" lang="ja-JP" altLang="en-US" smtClean="0"/>
              <a:t>‹#›</a:t>
            </a:fld>
            <a:endParaRPr kumimoji="1" lang="ja-JP" altLang="en-US"/>
          </a:p>
        </p:txBody>
      </p:sp>
      <p:sp>
        <p:nvSpPr>
          <p:cNvPr id="8" name="コンテンツ プレースホルダー 7">
            <a:extLst>
              <a:ext uri="{FF2B5EF4-FFF2-40B4-BE49-F238E27FC236}">
                <a16:creationId xmlns:a16="http://schemas.microsoft.com/office/drawing/2014/main" id="{F4AA37BF-6895-4B89-B3C0-CC2E6F3C0FF9}"/>
              </a:ext>
            </a:extLst>
          </p:cNvPr>
          <p:cNvSpPr>
            <a:spLocks noGrp="1"/>
          </p:cNvSpPr>
          <p:nvPr>
            <p:ph sz="quarter" idx="13"/>
          </p:nvPr>
        </p:nvSpPr>
        <p:spPr>
          <a:xfrm>
            <a:off x="1519238" y="3937818"/>
            <a:ext cx="4114800" cy="2050231"/>
          </a:xfrm>
        </p:spPr>
        <p:txBody>
          <a:bodyPr/>
          <a:lstStyle>
            <a:lvl1pPr>
              <a:defRPr baseline="0">
                <a:latin typeface="Yu Gothic UI Semilight" panose="020B0400000000000000" pitchFamily="50" charset="-128"/>
                <a:ea typeface="Yu Gothic UI Semilight" panose="020B0400000000000000" pitchFamily="50" charset="-128"/>
              </a:defRPr>
            </a:lvl1pPr>
            <a:lvl2pPr>
              <a:defRPr baseline="0">
                <a:latin typeface="Yu Gothic UI Semilight" panose="020B0400000000000000" pitchFamily="50" charset="-128"/>
                <a:ea typeface="Yu Gothic UI Semilight" panose="020B0400000000000000" pitchFamily="50" charset="-128"/>
              </a:defRPr>
            </a:lvl2pPr>
            <a:lvl3pPr>
              <a:defRPr baseline="0">
                <a:latin typeface="Yu Gothic UI Semilight" panose="020B0400000000000000" pitchFamily="50" charset="-128"/>
                <a:ea typeface="Yu Gothic UI Semilight" panose="020B0400000000000000" pitchFamily="50" charset="-128"/>
              </a:defRPr>
            </a:lvl3pPr>
            <a:lvl4pPr>
              <a:defRPr baseline="0">
                <a:latin typeface="Yu Gothic UI Semilight" panose="020B0400000000000000" pitchFamily="50" charset="-128"/>
                <a:ea typeface="Yu Gothic UI Semilight" panose="020B0400000000000000" pitchFamily="50" charset="-128"/>
              </a:defRPr>
            </a:lvl4pPr>
            <a:lvl5pPr>
              <a:defRPr baseline="0">
                <a:latin typeface="Yu Gothic UI Semilight" panose="020B0400000000000000" pitchFamily="50" charset="-128"/>
                <a:ea typeface="Yu Gothic UI Semilight" panose="020B0400000000000000" pitchFamily="50" charset="-128"/>
              </a:defRPr>
            </a:lvl5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10" name="テキスト プレースホルダー 9">
            <a:extLst>
              <a:ext uri="{FF2B5EF4-FFF2-40B4-BE49-F238E27FC236}">
                <a16:creationId xmlns:a16="http://schemas.microsoft.com/office/drawing/2014/main" id="{8EBD7D29-5EE0-497D-9380-D887B2144556}"/>
              </a:ext>
            </a:extLst>
          </p:cNvPr>
          <p:cNvSpPr>
            <a:spLocks noGrp="1"/>
          </p:cNvSpPr>
          <p:nvPr>
            <p:ph type="body" sz="quarter" idx="14" hasCustomPrompt="1"/>
          </p:nvPr>
        </p:nvSpPr>
        <p:spPr>
          <a:xfrm>
            <a:off x="1519238" y="3429000"/>
            <a:ext cx="4114800" cy="479425"/>
          </a:xfrm>
        </p:spPr>
        <p:txBody>
          <a:bodyPr/>
          <a:lstStyle>
            <a:lvl1pPr marL="0" indent="0">
              <a:buNone/>
              <a:defRPr b="1" baseline="0">
                <a:latin typeface="Yu Gothic UI Semilight" panose="020B0400000000000000" pitchFamily="50" charset="-128"/>
                <a:ea typeface="游ゴシック Light" panose="020B0300000000000000" pitchFamily="50" charset="-128"/>
              </a:defRPr>
            </a:lvl1pPr>
          </a:lstStyle>
          <a:p>
            <a:pPr lvl="0"/>
            <a:r>
              <a:rPr kumimoji="1" lang="en-US" altLang="ja-JP" dirty="0"/>
              <a:t>Contents</a:t>
            </a:r>
            <a:endParaRPr kumimoji="1" lang="ja-JP" altLang="en-US" dirty="0"/>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Tree>
    <p:extLst>
      <p:ext uri="{BB962C8B-B14F-4D97-AF65-F5344CB8AC3E}">
        <p14:creationId xmlns:p14="http://schemas.microsoft.com/office/powerpoint/2010/main" val="13300569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ja-JP" altLang="en-US"/>
              <a:t>マスター タイトルの書式設定</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r>
              <a:rPr kumimoji="1" lang="en-US" altLang="ja-JP"/>
              <a:t>2020.04. 10 (Fri) NKS2 meeting</a:t>
            </a:r>
            <a:endParaRPr kumimoji="1" lang="ja-JP" altLang="en-US"/>
          </a:p>
        </p:txBody>
      </p:sp>
      <p:sp>
        <p:nvSpPr>
          <p:cNvPr id="5" name="Footer Placeholder 4"/>
          <p:cNvSpPr>
            <a:spLocks noGrp="1"/>
          </p:cNvSpPr>
          <p:nvPr>
            <p:ph type="ftr" sz="quarter" idx="11"/>
          </p:nvPr>
        </p:nvSpPr>
        <p:spPr/>
        <p:txBody>
          <a:bodyPr/>
          <a:lstStyle/>
          <a:p>
            <a:r>
              <a:rPr kumimoji="1" lang="en-US" altLang="ja-JP"/>
              <a:t>Status Report #22</a:t>
            </a:r>
            <a:endParaRPr kumimoji="1" lang="ja-JP" altLang="en-US"/>
          </a:p>
        </p:txBody>
      </p:sp>
      <p:sp>
        <p:nvSpPr>
          <p:cNvPr id="6" name="Slide Number Placeholder 5"/>
          <p:cNvSpPr>
            <a:spLocks noGrp="1"/>
          </p:cNvSpPr>
          <p:nvPr>
            <p:ph type="sldNum" sz="quarter" idx="12"/>
          </p:nvPr>
        </p:nvSpPr>
        <p:spPr/>
        <p:txBody>
          <a:bodyPr/>
          <a:lstStyle/>
          <a:p>
            <a:fld id="{EB4A5961-FDEB-4F74-B923-DA7FAB16CA36}" type="slidenum">
              <a:rPr kumimoji="1" lang="ja-JP" altLang="en-US" smtClean="0"/>
              <a:t>‹#›</a:t>
            </a:fld>
            <a:endParaRPr kumimoji="1" lang="ja-JP" altLang="en-US"/>
          </a:p>
        </p:txBody>
      </p:sp>
    </p:spTree>
    <p:extLst>
      <p:ext uri="{BB962C8B-B14F-4D97-AF65-F5344CB8AC3E}">
        <p14:creationId xmlns:p14="http://schemas.microsoft.com/office/powerpoint/2010/main" val="293423256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EDF9F874-381E-4DE5-882C-AC4BBACBD4D4}"/>
              </a:ext>
            </a:extLst>
          </p:cNvPr>
          <p:cNvSpPr txBox="1">
            <a:spLocks/>
          </p:cNvSpPr>
          <p:nvPr/>
        </p:nvSpPr>
        <p:spPr>
          <a:xfrm>
            <a:off x="0" y="0"/>
            <a:ext cx="12192000" cy="540000"/>
          </a:xfrm>
          <a:prstGeom prst="rect">
            <a:avLst/>
          </a:prstGeom>
          <a:gradFill flip="none" rotWithShape="1">
            <a:gsLst>
              <a:gs pos="0">
                <a:schemeClr val="accent1">
                  <a:lumMod val="5000"/>
                  <a:lumOff val="95000"/>
                </a:schemeClr>
              </a:gs>
              <a:gs pos="26000">
                <a:srgbClr val="0070C0"/>
              </a:gs>
              <a:gs pos="100000">
                <a:srgbClr val="002060"/>
              </a:gs>
            </a:gsLst>
            <a:lin ang="5400000" scaled="1"/>
            <a:tileRect/>
          </a:gradFill>
          <a:ln>
            <a:solidFill>
              <a:srgbClr val="002060"/>
            </a:solidFill>
          </a:ln>
          <a:scene3d>
            <a:camera prst="orthographicFront"/>
            <a:lightRig rig="freezing" dir="t"/>
          </a:scene3d>
          <a:sp3d/>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kumimoji="1" sz="4400" b="1" kern="1200">
                <a:solidFill>
                  <a:schemeClr val="bg1"/>
                </a:solidFill>
                <a:latin typeface="+mj-lt"/>
                <a:ea typeface="+mj-ea"/>
                <a:cs typeface="+mj-cs"/>
              </a:defRPr>
            </a:lvl1pPr>
          </a:lstStyle>
          <a:p>
            <a:endParaRPr lang="en-US" dirty="0"/>
          </a:p>
        </p:txBody>
      </p:sp>
      <p:sp>
        <p:nvSpPr>
          <p:cNvPr id="2" name="Title 1"/>
          <p:cNvSpPr>
            <a:spLocks noGrp="1"/>
          </p:cNvSpPr>
          <p:nvPr>
            <p:ph type="title"/>
          </p:nvPr>
        </p:nvSpPr>
        <p:spPr>
          <a:xfrm>
            <a:off x="838200" y="0"/>
            <a:ext cx="10515600" cy="540000"/>
          </a:xfrm>
          <a:noFill/>
          <a:ln>
            <a:noFill/>
          </a:ln>
          <a:scene3d>
            <a:camera prst="orthographicFront"/>
            <a:lightRig rig="freezing" dir="t"/>
          </a:scene3d>
          <a:sp3d/>
        </p:spPr>
        <p:txBody>
          <a:bodyPr>
            <a:normAutofit/>
          </a:bodyPr>
          <a:lstStyle>
            <a:lvl1pPr>
              <a:defRPr sz="2500" b="1" baseline="0">
                <a:solidFill>
                  <a:schemeClr val="bg1"/>
                </a:solidFill>
                <a:latin typeface="Yu Gothic UI Semibold" panose="020B0700000000000000" pitchFamily="50" charset="-128"/>
                <a:ea typeface="Yu Gothic UI Semibold" panose="020B0700000000000000" pitchFamily="50" charset="-128"/>
              </a:defRPr>
            </a:lvl1pPr>
          </a:lstStyle>
          <a:p>
            <a:r>
              <a:rPr lang="ja-JP" altLang="en-US"/>
              <a:t>マスター タイトルの書式設定</a:t>
            </a:r>
            <a:endParaRPr lang="en-US" dirty="0"/>
          </a:p>
        </p:txBody>
      </p:sp>
      <p:sp>
        <p:nvSpPr>
          <p:cNvPr id="3" name="Content Placeholder 2"/>
          <p:cNvSpPr>
            <a:spLocks noGrp="1"/>
          </p:cNvSpPr>
          <p:nvPr>
            <p:ph idx="1"/>
          </p:nvPr>
        </p:nvSpPr>
        <p:spPr>
          <a:xfrm>
            <a:off x="336000" y="1270175"/>
            <a:ext cx="11520000" cy="496800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lvl1pPr>
              <a:defRPr>
                <a:solidFill>
                  <a:srgbClr val="001060"/>
                </a:solidFill>
              </a:defRPr>
            </a:lvl1pPr>
          </a:lstStyle>
          <a:p>
            <a:r>
              <a:rPr kumimoji="1" lang="en-US" altLang="ja-JP"/>
              <a:t>2020.04. 10 (Fri) NKS2 meeting</a:t>
            </a:r>
            <a:endParaRPr kumimoji="1" lang="ja-JP" altLang="en-US" dirty="0"/>
          </a:p>
        </p:txBody>
      </p:sp>
      <p:sp>
        <p:nvSpPr>
          <p:cNvPr id="5" name="Footer Placeholder 4"/>
          <p:cNvSpPr>
            <a:spLocks noGrp="1"/>
          </p:cNvSpPr>
          <p:nvPr>
            <p:ph type="ftr" sz="quarter" idx="11"/>
          </p:nvPr>
        </p:nvSpPr>
        <p:spPr/>
        <p:txBody>
          <a:bodyPr/>
          <a:lstStyle>
            <a:lvl1pPr>
              <a:defRPr>
                <a:solidFill>
                  <a:srgbClr val="001060"/>
                </a:solidFill>
              </a:defRPr>
            </a:lvl1pPr>
          </a:lstStyle>
          <a:p>
            <a:r>
              <a:rPr kumimoji="1" lang="en-US" altLang="zh-TW"/>
              <a:t>Status Report #22</a:t>
            </a:r>
            <a:endParaRPr kumimoji="1" lang="ja-JP" altLang="en-US"/>
          </a:p>
        </p:txBody>
      </p:sp>
      <p:sp>
        <p:nvSpPr>
          <p:cNvPr id="6" name="Slide Number Placeholder 5"/>
          <p:cNvSpPr>
            <a:spLocks noGrp="1"/>
          </p:cNvSpPr>
          <p:nvPr>
            <p:ph type="sldNum" sz="quarter" idx="12"/>
          </p:nvPr>
        </p:nvSpPr>
        <p:spPr/>
        <p:txBody>
          <a:bodyPr/>
          <a:lstStyle/>
          <a:p>
            <a:fld id="{402B6F2B-E99B-4693-BC0E-F42597913EFE}" type="slidenum">
              <a:rPr kumimoji="1" lang="ja-JP" altLang="en-US" smtClean="0"/>
              <a:t>‹#›</a:t>
            </a:fld>
            <a:endParaRPr kumimoji="1" lang="ja-JP" altLang="en-US"/>
          </a:p>
        </p:txBody>
      </p:sp>
      <p:sp>
        <p:nvSpPr>
          <p:cNvPr id="8" name="テキスト ボックス 7">
            <a:extLst>
              <a:ext uri="{FF2B5EF4-FFF2-40B4-BE49-F238E27FC236}">
                <a16:creationId xmlns:a16="http://schemas.microsoft.com/office/drawing/2014/main" id="{550F33E5-A31E-4247-981A-559B40C0EB26}"/>
              </a:ext>
            </a:extLst>
          </p:cNvPr>
          <p:cNvSpPr txBox="1"/>
          <p:nvPr/>
        </p:nvSpPr>
        <p:spPr>
          <a:xfrm>
            <a:off x="10391633" y="1"/>
            <a:ext cx="1800367" cy="540000"/>
          </a:xfrm>
          <a:prstGeom prst="rect">
            <a:avLst/>
          </a:prstGeom>
          <a:noFill/>
        </p:spPr>
        <p:txBody>
          <a:bodyPr wrap="square" rtlCol="0" anchor="ctr">
            <a:noAutofit/>
          </a:bodyPr>
          <a:lstStyle/>
          <a:p>
            <a:pPr algn="ctr"/>
            <a:fld id="{3E297380-D571-49E0-8A6A-4941F0F746B0}" type="slidenum">
              <a:rPr kumimoji="1" lang="ja-JP" altLang="en-US" sz="3200" b="1" smtClean="0">
                <a:solidFill>
                  <a:schemeClr val="bg1"/>
                </a:solidFill>
                <a:latin typeface="+mj-ea"/>
                <a:ea typeface="+mj-ea"/>
              </a:rPr>
              <a:pPr algn="ctr"/>
              <a:t>‹#›</a:t>
            </a:fld>
            <a:endParaRPr kumimoji="1" lang="ja-JP" altLang="en-US" sz="3200" b="1" dirty="0">
              <a:solidFill>
                <a:schemeClr val="bg1"/>
              </a:solidFill>
              <a:latin typeface="+mj-ea"/>
              <a:ea typeface="+mj-ea"/>
            </a:endParaRPr>
          </a:p>
        </p:txBody>
      </p:sp>
      <p:sp>
        <p:nvSpPr>
          <p:cNvPr id="9" name="Date Placeholder 3">
            <a:extLst>
              <a:ext uri="{FF2B5EF4-FFF2-40B4-BE49-F238E27FC236}">
                <a16:creationId xmlns:a16="http://schemas.microsoft.com/office/drawing/2014/main" id="{ED172F3A-1AA9-484A-AA79-EB452FFFF1F6}"/>
              </a:ext>
            </a:extLst>
          </p:cNvPr>
          <p:cNvSpPr txBox="1">
            <a:spLocks/>
          </p:cNvSpPr>
          <p:nvPr/>
        </p:nvSpPr>
        <p:spPr>
          <a:xfrm>
            <a:off x="9386046" y="6356350"/>
            <a:ext cx="1967753" cy="365125"/>
          </a:xfrm>
          <a:prstGeom prst="rect">
            <a:avLst/>
          </a:prstGeom>
        </p:spPr>
        <p:txBody>
          <a:bodyPr vert="horz" lIns="91440" tIns="45720" rIns="91440" bIns="45720" rtlCol="0" anchor="ctr"/>
          <a:lstStyle>
            <a:defPPr>
              <a:defRPr lang="en-US"/>
            </a:defPPr>
            <a:lvl1pPr marL="0" algn="l" defTabSz="457200" rtl="0" eaLnBrk="1" latinLnBrk="0" hangingPunct="1">
              <a:defRPr sz="1200" b="1" i="0" kern="1200" baseline="0">
                <a:solidFill>
                  <a:srgbClr val="001060"/>
                </a:solidFill>
                <a:latin typeface="Yu Gothic UI Semilight" panose="020B0400000000000000" pitchFamily="50" charset="-128"/>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kumimoji="1" lang="ja-JP" altLang="en-US"/>
              <a:t>藤原 友正</a:t>
            </a:r>
          </a:p>
        </p:txBody>
      </p:sp>
    </p:spTree>
    <p:extLst>
      <p:ext uri="{BB962C8B-B14F-4D97-AF65-F5344CB8AC3E}">
        <p14:creationId xmlns:p14="http://schemas.microsoft.com/office/powerpoint/2010/main" val="269753735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r>
              <a:rPr kumimoji="1" lang="en-US" altLang="ja-JP"/>
              <a:t>2020.04. 10 (Fri) NKS2 meeting</a:t>
            </a:r>
            <a:endParaRPr kumimoji="1" lang="ja-JP" altLang="en-US" dirty="0"/>
          </a:p>
        </p:txBody>
      </p:sp>
      <p:sp>
        <p:nvSpPr>
          <p:cNvPr id="5" name="Footer Placeholder 4"/>
          <p:cNvSpPr>
            <a:spLocks noGrp="1"/>
          </p:cNvSpPr>
          <p:nvPr>
            <p:ph type="ftr" sz="quarter" idx="11"/>
          </p:nvPr>
        </p:nvSpPr>
        <p:spPr/>
        <p:txBody>
          <a:bodyPr/>
          <a:lstStyle/>
          <a:p>
            <a:r>
              <a:rPr kumimoji="1" lang="en-US" altLang="zh-TW"/>
              <a:t>Status Report #22</a:t>
            </a:r>
            <a:endParaRPr kumimoji="1" lang="ja-JP" altLang="en-US"/>
          </a:p>
        </p:txBody>
      </p:sp>
      <p:sp>
        <p:nvSpPr>
          <p:cNvPr id="6" name="Slide Number Placeholder 5"/>
          <p:cNvSpPr>
            <a:spLocks noGrp="1"/>
          </p:cNvSpPr>
          <p:nvPr>
            <p:ph type="sldNum" sz="quarter" idx="12"/>
          </p:nvPr>
        </p:nvSpPr>
        <p:spPr/>
        <p:txBody>
          <a:bodyPr/>
          <a:lstStyle/>
          <a:p>
            <a:fld id="{402B6F2B-E99B-4693-BC0E-F42597913EFE}" type="slidenum">
              <a:rPr kumimoji="1" lang="ja-JP" altLang="en-US" smtClean="0"/>
              <a:t>‹#›</a:t>
            </a:fld>
            <a:endParaRPr kumimoji="1" lang="ja-JP" altLang="en-US"/>
          </a:p>
        </p:txBody>
      </p:sp>
      <p:sp>
        <p:nvSpPr>
          <p:cNvPr id="7" name="Date Placeholder 3">
            <a:extLst>
              <a:ext uri="{FF2B5EF4-FFF2-40B4-BE49-F238E27FC236}">
                <a16:creationId xmlns:a16="http://schemas.microsoft.com/office/drawing/2014/main" id="{D4A35E82-DC08-4461-B286-BA0DDF3C15F3}"/>
              </a:ext>
            </a:extLst>
          </p:cNvPr>
          <p:cNvSpPr txBox="1">
            <a:spLocks/>
          </p:cNvSpPr>
          <p:nvPr/>
        </p:nvSpPr>
        <p:spPr>
          <a:xfrm>
            <a:off x="9386046" y="6356350"/>
            <a:ext cx="1967753" cy="365125"/>
          </a:xfrm>
          <a:prstGeom prst="rect">
            <a:avLst/>
          </a:prstGeom>
        </p:spPr>
        <p:txBody>
          <a:bodyPr vert="horz" lIns="91440" tIns="45720" rIns="91440" bIns="45720" rtlCol="0" anchor="ctr"/>
          <a:lstStyle>
            <a:defPPr>
              <a:defRPr lang="en-US"/>
            </a:defPPr>
            <a:lvl1pPr marL="0" algn="l" defTabSz="457200" rtl="0" eaLnBrk="1" latinLnBrk="0" hangingPunct="1">
              <a:defRPr sz="1200" b="1" i="0" kern="1200" baseline="0">
                <a:solidFill>
                  <a:srgbClr val="001060"/>
                </a:solidFill>
                <a:latin typeface="Yu Gothic UI Semilight" panose="020B0400000000000000" pitchFamily="50" charset="-128"/>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kumimoji="1" lang="ja-JP" altLang="en-US"/>
              <a:t>藤原 友正</a:t>
            </a:r>
          </a:p>
        </p:txBody>
      </p:sp>
    </p:spTree>
    <p:extLst>
      <p:ext uri="{BB962C8B-B14F-4D97-AF65-F5344CB8AC3E}">
        <p14:creationId xmlns:p14="http://schemas.microsoft.com/office/powerpoint/2010/main" val="356644840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2 つのコンテンツ">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489F9237-9FAE-4ACE-AF32-3D7C17E12DEA}"/>
              </a:ext>
            </a:extLst>
          </p:cNvPr>
          <p:cNvSpPr txBox="1">
            <a:spLocks/>
          </p:cNvSpPr>
          <p:nvPr/>
        </p:nvSpPr>
        <p:spPr>
          <a:xfrm>
            <a:off x="0" y="0"/>
            <a:ext cx="12192000" cy="540000"/>
          </a:xfrm>
          <a:prstGeom prst="rect">
            <a:avLst/>
          </a:prstGeom>
          <a:gradFill flip="none" rotWithShape="1">
            <a:gsLst>
              <a:gs pos="0">
                <a:schemeClr val="accent1">
                  <a:lumMod val="5000"/>
                  <a:lumOff val="95000"/>
                </a:schemeClr>
              </a:gs>
              <a:gs pos="26000">
                <a:srgbClr val="0070C0"/>
              </a:gs>
              <a:gs pos="100000">
                <a:srgbClr val="002060"/>
              </a:gs>
            </a:gsLst>
            <a:lin ang="5400000" scaled="1"/>
            <a:tileRect/>
          </a:gradFill>
          <a:ln>
            <a:solidFill>
              <a:srgbClr val="002060"/>
            </a:solidFill>
          </a:ln>
          <a:scene3d>
            <a:camera prst="orthographicFront"/>
            <a:lightRig rig="freezing" dir="t"/>
          </a:scene3d>
          <a:sp3d/>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kumimoji="1" sz="4400" b="1" kern="1200">
                <a:solidFill>
                  <a:schemeClr val="bg1"/>
                </a:solidFill>
                <a:latin typeface="+mj-lt"/>
                <a:ea typeface="+mj-ea"/>
                <a:cs typeface="+mj-cs"/>
              </a:defRPr>
            </a:lvl1pPr>
          </a:lstStyle>
          <a:p>
            <a:endParaRPr lang="en-US" dirty="0"/>
          </a:p>
        </p:txBody>
      </p:sp>
      <p:sp>
        <p:nvSpPr>
          <p:cNvPr id="3" name="Content Placeholder 2"/>
          <p:cNvSpPr>
            <a:spLocks noGrp="1"/>
          </p:cNvSpPr>
          <p:nvPr>
            <p:ph sz="half" idx="1"/>
          </p:nvPr>
        </p:nvSpPr>
        <p:spPr>
          <a:xfrm>
            <a:off x="838200" y="1504175"/>
            <a:ext cx="5181600" cy="450000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6172200" y="1504175"/>
            <a:ext cx="5181600" cy="450000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r>
              <a:rPr kumimoji="1" lang="en-US" altLang="ja-JP"/>
              <a:t>2020.04. 10 (Fri) NKS2 meeting</a:t>
            </a:r>
            <a:endParaRPr kumimoji="1" lang="ja-JP" altLang="en-US"/>
          </a:p>
        </p:txBody>
      </p:sp>
      <p:sp>
        <p:nvSpPr>
          <p:cNvPr id="6" name="Footer Placeholder 5"/>
          <p:cNvSpPr>
            <a:spLocks noGrp="1"/>
          </p:cNvSpPr>
          <p:nvPr>
            <p:ph type="ftr" sz="quarter" idx="11"/>
          </p:nvPr>
        </p:nvSpPr>
        <p:spPr/>
        <p:txBody>
          <a:bodyPr/>
          <a:lstStyle/>
          <a:p>
            <a:r>
              <a:rPr kumimoji="1" lang="en-US" altLang="zh-TW"/>
              <a:t>Status Report #22</a:t>
            </a:r>
            <a:endParaRPr kumimoji="1" lang="ja-JP" altLang="en-US"/>
          </a:p>
        </p:txBody>
      </p:sp>
      <p:sp>
        <p:nvSpPr>
          <p:cNvPr id="7" name="Slide Number Placeholder 6"/>
          <p:cNvSpPr>
            <a:spLocks noGrp="1"/>
          </p:cNvSpPr>
          <p:nvPr>
            <p:ph type="sldNum" sz="quarter" idx="12"/>
          </p:nvPr>
        </p:nvSpPr>
        <p:spPr/>
        <p:txBody>
          <a:bodyPr/>
          <a:lstStyle/>
          <a:p>
            <a:fld id="{402B6F2B-E99B-4693-BC0E-F42597913EFE}" type="slidenum">
              <a:rPr kumimoji="1" lang="ja-JP" altLang="en-US" smtClean="0"/>
              <a:t>‹#›</a:t>
            </a:fld>
            <a:endParaRPr kumimoji="1" lang="ja-JP" altLang="en-US"/>
          </a:p>
        </p:txBody>
      </p:sp>
      <p:sp>
        <p:nvSpPr>
          <p:cNvPr id="9" name="テキスト ボックス 8">
            <a:extLst>
              <a:ext uri="{FF2B5EF4-FFF2-40B4-BE49-F238E27FC236}">
                <a16:creationId xmlns:a16="http://schemas.microsoft.com/office/drawing/2014/main" id="{546BF0AB-ED29-4E66-B837-9A5BA3A160E2}"/>
              </a:ext>
            </a:extLst>
          </p:cNvPr>
          <p:cNvSpPr txBox="1"/>
          <p:nvPr/>
        </p:nvSpPr>
        <p:spPr>
          <a:xfrm>
            <a:off x="10391633" y="0"/>
            <a:ext cx="1800367" cy="540000"/>
          </a:xfrm>
          <a:prstGeom prst="rect">
            <a:avLst/>
          </a:prstGeom>
          <a:noFill/>
        </p:spPr>
        <p:txBody>
          <a:bodyPr wrap="square" rtlCol="0" anchor="ctr">
            <a:noAutofit/>
          </a:bodyPr>
          <a:lstStyle/>
          <a:p>
            <a:pPr algn="ctr"/>
            <a:fld id="{3E297380-D571-49E0-8A6A-4941F0F746B0}" type="slidenum">
              <a:rPr kumimoji="1" lang="ja-JP" altLang="en-US" sz="3200" b="1" smtClean="0">
                <a:solidFill>
                  <a:schemeClr val="bg1"/>
                </a:solidFill>
                <a:latin typeface="+mj-ea"/>
                <a:ea typeface="+mj-ea"/>
              </a:rPr>
              <a:pPr algn="ctr"/>
              <a:t>‹#›</a:t>
            </a:fld>
            <a:endParaRPr kumimoji="1" lang="ja-JP" altLang="en-US" sz="3200" b="1" dirty="0">
              <a:solidFill>
                <a:schemeClr val="bg1"/>
              </a:solidFill>
              <a:latin typeface="+mj-ea"/>
              <a:ea typeface="+mj-ea"/>
            </a:endParaRPr>
          </a:p>
        </p:txBody>
      </p:sp>
      <p:sp>
        <p:nvSpPr>
          <p:cNvPr id="2" name="タイトル 1">
            <a:extLst>
              <a:ext uri="{FF2B5EF4-FFF2-40B4-BE49-F238E27FC236}">
                <a16:creationId xmlns:a16="http://schemas.microsoft.com/office/drawing/2014/main" id="{B1D61CB0-B997-4E67-81F3-50E78329549E}"/>
              </a:ext>
            </a:extLst>
          </p:cNvPr>
          <p:cNvSpPr>
            <a:spLocks noGrp="1"/>
          </p:cNvSpPr>
          <p:nvPr>
            <p:ph type="title" hasCustomPrompt="1"/>
          </p:nvPr>
        </p:nvSpPr>
        <p:spPr>
          <a:xfrm>
            <a:off x="838200" y="-2750"/>
            <a:ext cx="10515600" cy="540000"/>
          </a:xfrm>
        </p:spPr>
        <p:txBody>
          <a:bodyPr>
            <a:normAutofit/>
          </a:bodyPr>
          <a:lstStyle>
            <a:lvl1pPr>
              <a:defRPr sz="2500" b="1" baseline="0">
                <a:solidFill>
                  <a:schemeClr val="bg1"/>
                </a:solidFill>
                <a:latin typeface="Yu Gothic UI Semibold" panose="020B0700000000000000" pitchFamily="50" charset="-128"/>
                <a:ea typeface="Yu Gothic UI Semibold" panose="020B0700000000000000" pitchFamily="50" charset="-128"/>
              </a:defRPr>
            </a:lvl1pPr>
          </a:lstStyle>
          <a:p>
            <a:r>
              <a:rPr kumimoji="1" lang="ja-JP" altLang="en-US" dirty="0"/>
              <a:t>マスタータイトルの書式設定</a:t>
            </a:r>
          </a:p>
        </p:txBody>
      </p:sp>
      <p:sp>
        <p:nvSpPr>
          <p:cNvPr id="10" name="Date Placeholder 3">
            <a:extLst>
              <a:ext uri="{FF2B5EF4-FFF2-40B4-BE49-F238E27FC236}">
                <a16:creationId xmlns:a16="http://schemas.microsoft.com/office/drawing/2014/main" id="{385485DD-CE08-4889-8CE3-4155D647E163}"/>
              </a:ext>
            </a:extLst>
          </p:cNvPr>
          <p:cNvSpPr txBox="1">
            <a:spLocks/>
          </p:cNvSpPr>
          <p:nvPr/>
        </p:nvSpPr>
        <p:spPr>
          <a:xfrm>
            <a:off x="9386046" y="6356350"/>
            <a:ext cx="1967753" cy="365125"/>
          </a:xfrm>
          <a:prstGeom prst="rect">
            <a:avLst/>
          </a:prstGeom>
        </p:spPr>
        <p:txBody>
          <a:bodyPr vert="horz" lIns="91440" tIns="45720" rIns="91440" bIns="45720" rtlCol="0" anchor="ctr"/>
          <a:lstStyle>
            <a:defPPr>
              <a:defRPr lang="en-US"/>
            </a:defPPr>
            <a:lvl1pPr marL="0" algn="l" defTabSz="457200" rtl="0" eaLnBrk="1" latinLnBrk="0" hangingPunct="1">
              <a:defRPr sz="1200" b="1" i="0" kern="1200" baseline="0">
                <a:solidFill>
                  <a:srgbClr val="001060"/>
                </a:solidFill>
                <a:latin typeface="Yu Gothic UI Semilight" panose="020B0400000000000000" pitchFamily="50" charset="-128"/>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kumimoji="1" lang="ja-JP" altLang="en-US"/>
              <a:t>藤原 友正</a:t>
            </a:r>
          </a:p>
        </p:txBody>
      </p:sp>
    </p:spTree>
    <p:extLst>
      <p:ext uri="{BB962C8B-B14F-4D97-AF65-F5344CB8AC3E}">
        <p14:creationId xmlns:p14="http://schemas.microsoft.com/office/powerpoint/2010/main" val="252949755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比較">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41906" y="1681163"/>
            <a:ext cx="5655669" cy="823912"/>
          </a:xfrm>
        </p:spPr>
        <p:txBody>
          <a:bodyPr anchor="ct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341906" y="2505075"/>
            <a:ext cx="5655669"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6194426" y="1681163"/>
            <a:ext cx="5655668" cy="823912"/>
          </a:xfrm>
        </p:spPr>
        <p:txBody>
          <a:bodyPr anchor="ct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6196053" y="2505075"/>
            <a:ext cx="5655668"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r>
              <a:rPr kumimoji="1" lang="en-US" altLang="ja-JP"/>
              <a:t>2020.04. 10 (Fri) NKS2 meeting</a:t>
            </a:r>
            <a:endParaRPr kumimoji="1" lang="ja-JP" altLang="en-US"/>
          </a:p>
        </p:txBody>
      </p:sp>
      <p:sp>
        <p:nvSpPr>
          <p:cNvPr id="8" name="Footer Placeholder 7"/>
          <p:cNvSpPr>
            <a:spLocks noGrp="1"/>
          </p:cNvSpPr>
          <p:nvPr>
            <p:ph type="ftr" sz="quarter" idx="11"/>
          </p:nvPr>
        </p:nvSpPr>
        <p:spPr/>
        <p:txBody>
          <a:bodyPr/>
          <a:lstStyle/>
          <a:p>
            <a:r>
              <a:rPr kumimoji="1" lang="en-US" altLang="zh-TW"/>
              <a:t>Status Report #22</a:t>
            </a:r>
            <a:endParaRPr kumimoji="1" lang="ja-JP" altLang="en-US"/>
          </a:p>
        </p:txBody>
      </p:sp>
      <p:sp>
        <p:nvSpPr>
          <p:cNvPr id="9" name="Slide Number Placeholder 8"/>
          <p:cNvSpPr>
            <a:spLocks noGrp="1"/>
          </p:cNvSpPr>
          <p:nvPr>
            <p:ph type="sldNum" sz="quarter" idx="12"/>
          </p:nvPr>
        </p:nvSpPr>
        <p:spPr/>
        <p:txBody>
          <a:bodyPr/>
          <a:lstStyle/>
          <a:p>
            <a:fld id="{402B6F2B-E99B-4693-BC0E-F42597913EFE}" type="slidenum">
              <a:rPr kumimoji="1" lang="ja-JP" altLang="en-US" smtClean="0"/>
              <a:t>‹#›</a:t>
            </a:fld>
            <a:endParaRPr kumimoji="1" lang="ja-JP" altLang="en-US"/>
          </a:p>
        </p:txBody>
      </p:sp>
      <p:sp>
        <p:nvSpPr>
          <p:cNvPr id="10" name="Title 1">
            <a:extLst>
              <a:ext uri="{FF2B5EF4-FFF2-40B4-BE49-F238E27FC236}">
                <a16:creationId xmlns:a16="http://schemas.microsoft.com/office/drawing/2014/main" id="{5DFDE3A9-B449-4A9D-86AD-8CBD29602CFB}"/>
              </a:ext>
            </a:extLst>
          </p:cNvPr>
          <p:cNvSpPr txBox="1">
            <a:spLocks/>
          </p:cNvSpPr>
          <p:nvPr/>
        </p:nvSpPr>
        <p:spPr>
          <a:xfrm>
            <a:off x="0" y="-6468"/>
            <a:ext cx="12192000" cy="540000"/>
          </a:xfrm>
          <a:prstGeom prst="rect">
            <a:avLst/>
          </a:prstGeom>
          <a:gradFill flip="none" rotWithShape="1">
            <a:gsLst>
              <a:gs pos="0">
                <a:schemeClr val="accent1">
                  <a:lumMod val="5000"/>
                  <a:lumOff val="95000"/>
                </a:schemeClr>
              </a:gs>
              <a:gs pos="26000">
                <a:srgbClr val="0070C0"/>
              </a:gs>
              <a:gs pos="100000">
                <a:srgbClr val="002060"/>
              </a:gs>
            </a:gsLst>
            <a:lin ang="5400000" scaled="1"/>
            <a:tileRect/>
          </a:gradFill>
          <a:ln>
            <a:solidFill>
              <a:srgbClr val="002060"/>
            </a:solidFill>
          </a:ln>
          <a:scene3d>
            <a:camera prst="orthographicFront"/>
            <a:lightRig rig="freezing" dir="t"/>
          </a:scene3d>
          <a:sp3d/>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kumimoji="1" sz="4400" b="1" kern="1200">
                <a:solidFill>
                  <a:schemeClr val="bg1"/>
                </a:solidFill>
                <a:latin typeface="+mj-lt"/>
                <a:ea typeface="+mj-ea"/>
                <a:cs typeface="+mj-cs"/>
              </a:defRPr>
            </a:lvl1pPr>
          </a:lstStyle>
          <a:p>
            <a:endParaRPr lang="en-US" dirty="0"/>
          </a:p>
        </p:txBody>
      </p:sp>
      <p:sp>
        <p:nvSpPr>
          <p:cNvPr id="11" name="テキスト ボックス 10">
            <a:extLst>
              <a:ext uri="{FF2B5EF4-FFF2-40B4-BE49-F238E27FC236}">
                <a16:creationId xmlns:a16="http://schemas.microsoft.com/office/drawing/2014/main" id="{98C24C4C-CBC7-43D4-A634-A456F6FFFE05}"/>
              </a:ext>
            </a:extLst>
          </p:cNvPr>
          <p:cNvSpPr txBox="1"/>
          <p:nvPr/>
        </p:nvSpPr>
        <p:spPr>
          <a:xfrm>
            <a:off x="10391633" y="0"/>
            <a:ext cx="1800367" cy="540000"/>
          </a:xfrm>
          <a:prstGeom prst="rect">
            <a:avLst/>
          </a:prstGeom>
          <a:noFill/>
        </p:spPr>
        <p:txBody>
          <a:bodyPr wrap="square" rtlCol="0" anchor="ctr">
            <a:noAutofit/>
          </a:bodyPr>
          <a:lstStyle/>
          <a:p>
            <a:pPr algn="ctr"/>
            <a:fld id="{3E297380-D571-49E0-8A6A-4941F0F746B0}" type="slidenum">
              <a:rPr kumimoji="1" lang="ja-JP" altLang="en-US" sz="3200" b="1" smtClean="0">
                <a:solidFill>
                  <a:schemeClr val="bg1"/>
                </a:solidFill>
                <a:latin typeface="+mj-ea"/>
                <a:ea typeface="+mj-ea"/>
              </a:rPr>
              <a:pPr algn="ctr"/>
              <a:t>‹#›</a:t>
            </a:fld>
            <a:endParaRPr kumimoji="1" lang="ja-JP" altLang="en-US" sz="3200" b="1" dirty="0">
              <a:solidFill>
                <a:schemeClr val="bg1"/>
              </a:solidFill>
              <a:latin typeface="+mj-ea"/>
              <a:ea typeface="+mj-ea"/>
            </a:endParaRPr>
          </a:p>
        </p:txBody>
      </p:sp>
      <p:sp>
        <p:nvSpPr>
          <p:cNvPr id="2" name="タイトル 1">
            <a:extLst>
              <a:ext uri="{FF2B5EF4-FFF2-40B4-BE49-F238E27FC236}">
                <a16:creationId xmlns:a16="http://schemas.microsoft.com/office/drawing/2014/main" id="{2B7FA58A-D6D2-41C1-B377-BFFCB613DD1C}"/>
              </a:ext>
            </a:extLst>
          </p:cNvPr>
          <p:cNvSpPr>
            <a:spLocks noGrp="1"/>
          </p:cNvSpPr>
          <p:nvPr>
            <p:ph type="title" hasCustomPrompt="1"/>
          </p:nvPr>
        </p:nvSpPr>
        <p:spPr>
          <a:xfrm>
            <a:off x="838200" y="5889"/>
            <a:ext cx="10515600" cy="540000"/>
          </a:xfrm>
        </p:spPr>
        <p:txBody>
          <a:bodyPr>
            <a:normAutofit/>
          </a:bodyPr>
          <a:lstStyle>
            <a:lvl1pPr>
              <a:defRPr sz="2500" b="1" baseline="0">
                <a:solidFill>
                  <a:schemeClr val="bg1"/>
                </a:solidFill>
                <a:latin typeface="Yu Gothic UI Semibold" panose="020B0700000000000000" pitchFamily="50" charset="-128"/>
                <a:ea typeface="Yu Gothic UI Semibold" panose="020B0700000000000000" pitchFamily="50" charset="-128"/>
              </a:defRPr>
            </a:lvl1pPr>
          </a:lstStyle>
          <a:p>
            <a:r>
              <a:rPr kumimoji="1" lang="ja-JP" altLang="en-US" dirty="0"/>
              <a:t>マスタータイトルの書式設定</a:t>
            </a:r>
          </a:p>
        </p:txBody>
      </p:sp>
      <p:sp>
        <p:nvSpPr>
          <p:cNvPr id="12" name="Date Placeholder 3">
            <a:extLst>
              <a:ext uri="{FF2B5EF4-FFF2-40B4-BE49-F238E27FC236}">
                <a16:creationId xmlns:a16="http://schemas.microsoft.com/office/drawing/2014/main" id="{156A14AE-1C21-4CB2-9195-9B5B8124B4D9}"/>
              </a:ext>
            </a:extLst>
          </p:cNvPr>
          <p:cNvSpPr txBox="1">
            <a:spLocks/>
          </p:cNvSpPr>
          <p:nvPr/>
        </p:nvSpPr>
        <p:spPr>
          <a:xfrm>
            <a:off x="9386046" y="6356350"/>
            <a:ext cx="1967753" cy="365125"/>
          </a:xfrm>
          <a:prstGeom prst="rect">
            <a:avLst/>
          </a:prstGeom>
        </p:spPr>
        <p:txBody>
          <a:bodyPr vert="horz" lIns="91440" tIns="45720" rIns="91440" bIns="45720" rtlCol="0" anchor="ctr"/>
          <a:lstStyle>
            <a:defPPr>
              <a:defRPr lang="en-US"/>
            </a:defPPr>
            <a:lvl1pPr marL="0" algn="l" defTabSz="457200" rtl="0" eaLnBrk="1" latinLnBrk="0" hangingPunct="1">
              <a:defRPr sz="1200" b="1" i="0" kern="1200" baseline="0">
                <a:solidFill>
                  <a:srgbClr val="001060"/>
                </a:solidFill>
                <a:latin typeface="Yu Gothic UI Semilight" panose="020B0400000000000000" pitchFamily="50" charset="-128"/>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kumimoji="1" lang="ja-JP" altLang="en-US"/>
              <a:t>藤原 友正</a:t>
            </a:r>
          </a:p>
        </p:txBody>
      </p:sp>
    </p:spTree>
    <p:extLst>
      <p:ext uri="{BB962C8B-B14F-4D97-AF65-F5344CB8AC3E}">
        <p14:creationId xmlns:p14="http://schemas.microsoft.com/office/powerpoint/2010/main" val="258196607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タイトルのみ">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565A70D0-257F-486B-B4F4-64742FB002C2}"/>
              </a:ext>
            </a:extLst>
          </p:cNvPr>
          <p:cNvSpPr txBox="1">
            <a:spLocks/>
          </p:cNvSpPr>
          <p:nvPr/>
        </p:nvSpPr>
        <p:spPr>
          <a:xfrm>
            <a:off x="0" y="0"/>
            <a:ext cx="12192000" cy="540000"/>
          </a:xfrm>
          <a:prstGeom prst="rect">
            <a:avLst/>
          </a:prstGeom>
          <a:gradFill flip="none" rotWithShape="1">
            <a:gsLst>
              <a:gs pos="0">
                <a:schemeClr val="accent1">
                  <a:lumMod val="5000"/>
                  <a:lumOff val="95000"/>
                </a:schemeClr>
              </a:gs>
              <a:gs pos="26000">
                <a:srgbClr val="0070C0"/>
              </a:gs>
              <a:gs pos="100000">
                <a:srgbClr val="002060"/>
              </a:gs>
            </a:gsLst>
            <a:lin ang="5400000" scaled="1"/>
            <a:tileRect/>
          </a:gradFill>
          <a:ln>
            <a:solidFill>
              <a:srgbClr val="002060"/>
            </a:solidFill>
          </a:ln>
          <a:scene3d>
            <a:camera prst="orthographicFront"/>
            <a:lightRig rig="freezing" dir="t"/>
          </a:scene3d>
          <a:sp3d/>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kumimoji="1" sz="4400" b="1" kern="1200">
                <a:solidFill>
                  <a:schemeClr val="bg1"/>
                </a:solidFill>
                <a:latin typeface="+mj-lt"/>
                <a:ea typeface="+mj-ea"/>
                <a:cs typeface="+mj-cs"/>
              </a:defRPr>
            </a:lvl1pPr>
          </a:lstStyle>
          <a:p>
            <a:endParaRPr lang="en-US" dirty="0"/>
          </a:p>
        </p:txBody>
      </p:sp>
      <p:sp>
        <p:nvSpPr>
          <p:cNvPr id="3" name="Date Placeholder 2"/>
          <p:cNvSpPr>
            <a:spLocks noGrp="1"/>
          </p:cNvSpPr>
          <p:nvPr>
            <p:ph type="dt" sz="half" idx="10"/>
          </p:nvPr>
        </p:nvSpPr>
        <p:spPr/>
        <p:txBody>
          <a:bodyPr/>
          <a:lstStyle/>
          <a:p>
            <a:r>
              <a:rPr kumimoji="1" lang="en-US" altLang="ja-JP"/>
              <a:t>2020.04. 10 (Fri) NKS2 meeting</a:t>
            </a:r>
            <a:endParaRPr kumimoji="1" lang="ja-JP" altLang="en-US" dirty="0"/>
          </a:p>
        </p:txBody>
      </p:sp>
      <p:sp>
        <p:nvSpPr>
          <p:cNvPr id="4" name="Footer Placeholder 3"/>
          <p:cNvSpPr>
            <a:spLocks noGrp="1"/>
          </p:cNvSpPr>
          <p:nvPr>
            <p:ph type="ftr" sz="quarter" idx="11"/>
          </p:nvPr>
        </p:nvSpPr>
        <p:spPr/>
        <p:txBody>
          <a:bodyPr/>
          <a:lstStyle/>
          <a:p>
            <a:r>
              <a:rPr kumimoji="1" lang="en-US" altLang="zh-TW"/>
              <a:t>Status Report #22</a:t>
            </a:r>
            <a:endParaRPr kumimoji="1" lang="ja-JP" altLang="en-US"/>
          </a:p>
        </p:txBody>
      </p:sp>
      <p:sp>
        <p:nvSpPr>
          <p:cNvPr id="5" name="Slide Number Placeholder 4"/>
          <p:cNvSpPr>
            <a:spLocks noGrp="1"/>
          </p:cNvSpPr>
          <p:nvPr>
            <p:ph type="sldNum" sz="quarter" idx="12"/>
          </p:nvPr>
        </p:nvSpPr>
        <p:spPr/>
        <p:txBody>
          <a:bodyPr/>
          <a:lstStyle/>
          <a:p>
            <a:fld id="{402B6F2B-E99B-4693-BC0E-F42597913EFE}" type="slidenum">
              <a:rPr kumimoji="1" lang="ja-JP" altLang="en-US" smtClean="0"/>
              <a:t>‹#›</a:t>
            </a:fld>
            <a:endParaRPr kumimoji="1" lang="ja-JP" altLang="en-US"/>
          </a:p>
        </p:txBody>
      </p:sp>
      <p:sp>
        <p:nvSpPr>
          <p:cNvPr id="7" name="Title 1">
            <a:extLst>
              <a:ext uri="{FF2B5EF4-FFF2-40B4-BE49-F238E27FC236}">
                <a16:creationId xmlns:a16="http://schemas.microsoft.com/office/drawing/2014/main" id="{15F35469-D4DD-4347-B02B-080122B64E91}"/>
              </a:ext>
            </a:extLst>
          </p:cNvPr>
          <p:cNvSpPr>
            <a:spLocks noGrp="1"/>
          </p:cNvSpPr>
          <p:nvPr>
            <p:ph type="title" hasCustomPrompt="1"/>
          </p:nvPr>
        </p:nvSpPr>
        <p:spPr>
          <a:xfrm>
            <a:off x="838200" y="0"/>
            <a:ext cx="10515600" cy="540000"/>
          </a:xfrm>
          <a:noFill/>
          <a:ln>
            <a:noFill/>
          </a:ln>
          <a:scene3d>
            <a:camera prst="orthographicFront"/>
            <a:lightRig rig="freezing" dir="t"/>
          </a:scene3d>
          <a:sp3d/>
        </p:spPr>
        <p:txBody>
          <a:bodyPr>
            <a:normAutofit/>
          </a:bodyPr>
          <a:lstStyle>
            <a:lvl1pPr>
              <a:defRPr sz="2500" b="1" baseline="0">
                <a:solidFill>
                  <a:schemeClr val="bg1"/>
                </a:solidFill>
                <a:latin typeface="Yu Gothic UI Semibold" panose="020B0700000000000000" pitchFamily="50" charset="-128"/>
                <a:ea typeface="Yu Gothic UI Semibold" panose="020B0700000000000000" pitchFamily="50" charset="-128"/>
              </a:defRPr>
            </a:lvl1pPr>
          </a:lstStyle>
          <a:p>
            <a:r>
              <a:rPr lang="ja-JP" altLang="en-US" dirty="0"/>
              <a:t>マスタータイトルの書式設定</a:t>
            </a:r>
            <a:endParaRPr lang="en-US" dirty="0"/>
          </a:p>
        </p:txBody>
      </p:sp>
      <p:sp>
        <p:nvSpPr>
          <p:cNvPr id="8" name="テキスト ボックス 7">
            <a:extLst>
              <a:ext uri="{FF2B5EF4-FFF2-40B4-BE49-F238E27FC236}">
                <a16:creationId xmlns:a16="http://schemas.microsoft.com/office/drawing/2014/main" id="{3C5FCC83-B8BE-4281-890D-ED9D598AC285}"/>
              </a:ext>
            </a:extLst>
          </p:cNvPr>
          <p:cNvSpPr txBox="1"/>
          <p:nvPr/>
        </p:nvSpPr>
        <p:spPr>
          <a:xfrm>
            <a:off x="10391632" y="0"/>
            <a:ext cx="1800367" cy="540000"/>
          </a:xfrm>
          <a:prstGeom prst="rect">
            <a:avLst/>
          </a:prstGeom>
          <a:noFill/>
        </p:spPr>
        <p:txBody>
          <a:bodyPr wrap="square" rtlCol="0" anchor="ctr">
            <a:noAutofit/>
          </a:bodyPr>
          <a:lstStyle/>
          <a:p>
            <a:pPr algn="ctr"/>
            <a:fld id="{3E297380-D571-49E0-8A6A-4941F0F746B0}" type="slidenum">
              <a:rPr kumimoji="1" lang="ja-JP" altLang="en-US" sz="3200" b="1" smtClean="0">
                <a:solidFill>
                  <a:schemeClr val="bg1"/>
                </a:solidFill>
                <a:latin typeface="+mj-ea"/>
                <a:ea typeface="+mj-ea"/>
              </a:rPr>
              <a:pPr algn="ctr"/>
              <a:t>‹#›</a:t>
            </a:fld>
            <a:endParaRPr kumimoji="1" lang="ja-JP" altLang="en-US" sz="3200" b="1" dirty="0">
              <a:solidFill>
                <a:schemeClr val="bg1"/>
              </a:solidFill>
              <a:latin typeface="+mj-ea"/>
              <a:ea typeface="+mj-ea"/>
            </a:endParaRPr>
          </a:p>
        </p:txBody>
      </p:sp>
      <p:sp>
        <p:nvSpPr>
          <p:cNvPr id="10" name="Date Placeholder 3">
            <a:extLst>
              <a:ext uri="{FF2B5EF4-FFF2-40B4-BE49-F238E27FC236}">
                <a16:creationId xmlns:a16="http://schemas.microsoft.com/office/drawing/2014/main" id="{2B3810FF-89A2-4DE9-AB5F-3F34C8B49868}"/>
              </a:ext>
            </a:extLst>
          </p:cNvPr>
          <p:cNvSpPr txBox="1">
            <a:spLocks/>
          </p:cNvSpPr>
          <p:nvPr/>
        </p:nvSpPr>
        <p:spPr>
          <a:xfrm>
            <a:off x="9386046" y="6356350"/>
            <a:ext cx="1967753" cy="365125"/>
          </a:xfrm>
          <a:prstGeom prst="rect">
            <a:avLst/>
          </a:prstGeom>
        </p:spPr>
        <p:txBody>
          <a:bodyPr vert="horz" lIns="91440" tIns="45720" rIns="91440" bIns="45720" rtlCol="0" anchor="ctr"/>
          <a:lstStyle>
            <a:defPPr>
              <a:defRPr lang="en-US"/>
            </a:defPPr>
            <a:lvl1pPr marL="0" algn="l" defTabSz="457200" rtl="0" eaLnBrk="1" latinLnBrk="0" hangingPunct="1">
              <a:defRPr sz="1200" b="1" i="0" kern="1200" baseline="0">
                <a:solidFill>
                  <a:srgbClr val="001060"/>
                </a:solidFill>
                <a:latin typeface="Yu Gothic UI Semilight" panose="020B0400000000000000" pitchFamily="50" charset="-128"/>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kumimoji="1" lang="ja-JP" altLang="en-US"/>
              <a:t>藤原 友正</a:t>
            </a:r>
          </a:p>
        </p:txBody>
      </p:sp>
    </p:spTree>
    <p:extLst>
      <p:ext uri="{BB962C8B-B14F-4D97-AF65-F5344CB8AC3E}">
        <p14:creationId xmlns:p14="http://schemas.microsoft.com/office/powerpoint/2010/main" val="18660649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kumimoji="1" lang="en-US" altLang="ja-JP"/>
              <a:t>2020.04. 10 (Fri) NKS2 meeting</a:t>
            </a:r>
            <a:endParaRPr kumimoji="1" lang="ja-JP" altLang="en-US"/>
          </a:p>
        </p:txBody>
      </p:sp>
      <p:sp>
        <p:nvSpPr>
          <p:cNvPr id="3" name="Footer Placeholder 2"/>
          <p:cNvSpPr>
            <a:spLocks noGrp="1"/>
          </p:cNvSpPr>
          <p:nvPr>
            <p:ph type="ftr" sz="quarter" idx="11"/>
          </p:nvPr>
        </p:nvSpPr>
        <p:spPr/>
        <p:txBody>
          <a:bodyPr/>
          <a:lstStyle/>
          <a:p>
            <a:r>
              <a:rPr kumimoji="1" lang="en-US" altLang="zh-TW"/>
              <a:t>Status Report #22</a:t>
            </a:r>
            <a:endParaRPr kumimoji="1" lang="ja-JP" altLang="en-US"/>
          </a:p>
        </p:txBody>
      </p:sp>
      <p:sp>
        <p:nvSpPr>
          <p:cNvPr id="4" name="Slide Number Placeholder 3"/>
          <p:cNvSpPr>
            <a:spLocks noGrp="1"/>
          </p:cNvSpPr>
          <p:nvPr>
            <p:ph type="sldNum" sz="quarter" idx="12"/>
          </p:nvPr>
        </p:nvSpPr>
        <p:spPr/>
        <p:txBody>
          <a:bodyPr/>
          <a:lstStyle/>
          <a:p>
            <a:fld id="{402B6F2B-E99B-4693-BC0E-F42597913EFE}" type="slidenum">
              <a:rPr kumimoji="1" lang="ja-JP" altLang="en-US" smtClean="0"/>
              <a:t>‹#›</a:t>
            </a:fld>
            <a:endParaRPr kumimoji="1" lang="ja-JP" altLang="en-US"/>
          </a:p>
        </p:txBody>
      </p:sp>
      <p:sp>
        <p:nvSpPr>
          <p:cNvPr id="5" name="Date Placeholder 3">
            <a:extLst>
              <a:ext uri="{FF2B5EF4-FFF2-40B4-BE49-F238E27FC236}">
                <a16:creationId xmlns:a16="http://schemas.microsoft.com/office/drawing/2014/main" id="{46479CA1-9BCC-482A-9DAF-4ECE381E3D30}"/>
              </a:ext>
            </a:extLst>
          </p:cNvPr>
          <p:cNvSpPr txBox="1">
            <a:spLocks/>
          </p:cNvSpPr>
          <p:nvPr/>
        </p:nvSpPr>
        <p:spPr>
          <a:xfrm>
            <a:off x="9386046" y="6356350"/>
            <a:ext cx="1967753" cy="365125"/>
          </a:xfrm>
          <a:prstGeom prst="rect">
            <a:avLst/>
          </a:prstGeom>
        </p:spPr>
        <p:txBody>
          <a:bodyPr vert="horz" lIns="91440" tIns="45720" rIns="91440" bIns="45720" rtlCol="0" anchor="ctr"/>
          <a:lstStyle>
            <a:defPPr>
              <a:defRPr lang="en-US"/>
            </a:defPPr>
            <a:lvl1pPr marL="0" algn="l" defTabSz="457200" rtl="0" eaLnBrk="1" latinLnBrk="0" hangingPunct="1">
              <a:defRPr sz="1200" b="1" i="0" kern="1200" baseline="0">
                <a:solidFill>
                  <a:srgbClr val="001060"/>
                </a:solidFill>
                <a:latin typeface="Yu Gothic UI Semilight" panose="020B0400000000000000" pitchFamily="50" charset="-128"/>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kumimoji="1" lang="ja-JP" altLang="en-US"/>
              <a:t>藤原 友正</a:t>
            </a:r>
          </a:p>
        </p:txBody>
      </p:sp>
    </p:spTree>
    <p:extLst>
      <p:ext uri="{BB962C8B-B14F-4D97-AF65-F5344CB8AC3E}">
        <p14:creationId xmlns:p14="http://schemas.microsoft.com/office/powerpoint/2010/main" val="188185426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r>
              <a:rPr kumimoji="1" lang="en-US" altLang="ja-JP"/>
              <a:t>2020.04. 10 (Fri) NKS2 meeting</a:t>
            </a:r>
            <a:endParaRPr kumimoji="1" lang="ja-JP" altLang="en-US"/>
          </a:p>
        </p:txBody>
      </p:sp>
      <p:sp>
        <p:nvSpPr>
          <p:cNvPr id="6" name="Footer Placeholder 5"/>
          <p:cNvSpPr>
            <a:spLocks noGrp="1"/>
          </p:cNvSpPr>
          <p:nvPr>
            <p:ph type="ftr" sz="quarter" idx="11"/>
          </p:nvPr>
        </p:nvSpPr>
        <p:spPr/>
        <p:txBody>
          <a:bodyPr/>
          <a:lstStyle/>
          <a:p>
            <a:r>
              <a:rPr kumimoji="1" lang="en-US" altLang="zh-TW"/>
              <a:t>Status Report #22</a:t>
            </a:r>
            <a:endParaRPr kumimoji="1" lang="ja-JP" altLang="en-US"/>
          </a:p>
        </p:txBody>
      </p:sp>
      <p:sp>
        <p:nvSpPr>
          <p:cNvPr id="7" name="Slide Number Placeholder 6"/>
          <p:cNvSpPr>
            <a:spLocks noGrp="1"/>
          </p:cNvSpPr>
          <p:nvPr>
            <p:ph type="sldNum" sz="quarter" idx="12"/>
          </p:nvPr>
        </p:nvSpPr>
        <p:spPr/>
        <p:txBody>
          <a:bodyPr/>
          <a:lstStyle/>
          <a:p>
            <a:fld id="{402B6F2B-E99B-4693-BC0E-F42597913EFE}" type="slidenum">
              <a:rPr kumimoji="1" lang="ja-JP" altLang="en-US" smtClean="0"/>
              <a:t>‹#›</a:t>
            </a:fld>
            <a:endParaRPr kumimoji="1" lang="ja-JP" altLang="en-US"/>
          </a:p>
        </p:txBody>
      </p:sp>
      <p:sp>
        <p:nvSpPr>
          <p:cNvPr id="8" name="Date Placeholder 3">
            <a:extLst>
              <a:ext uri="{FF2B5EF4-FFF2-40B4-BE49-F238E27FC236}">
                <a16:creationId xmlns:a16="http://schemas.microsoft.com/office/drawing/2014/main" id="{A3B3AF99-D245-4FCF-BF8A-BD21341C5625}"/>
              </a:ext>
            </a:extLst>
          </p:cNvPr>
          <p:cNvSpPr txBox="1">
            <a:spLocks/>
          </p:cNvSpPr>
          <p:nvPr/>
        </p:nvSpPr>
        <p:spPr>
          <a:xfrm>
            <a:off x="9386046" y="6356350"/>
            <a:ext cx="1967753" cy="365125"/>
          </a:xfrm>
          <a:prstGeom prst="rect">
            <a:avLst/>
          </a:prstGeom>
        </p:spPr>
        <p:txBody>
          <a:bodyPr vert="horz" lIns="91440" tIns="45720" rIns="91440" bIns="45720" rtlCol="0" anchor="ctr"/>
          <a:lstStyle>
            <a:defPPr>
              <a:defRPr lang="en-US"/>
            </a:defPPr>
            <a:lvl1pPr marL="0" algn="l" defTabSz="457200" rtl="0" eaLnBrk="1" latinLnBrk="0" hangingPunct="1">
              <a:defRPr sz="1200" b="1" i="0" kern="1200" baseline="0">
                <a:solidFill>
                  <a:srgbClr val="001060"/>
                </a:solidFill>
                <a:latin typeface="Yu Gothic UI Semilight" panose="020B0400000000000000" pitchFamily="50" charset="-128"/>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kumimoji="1" lang="ja-JP" altLang="en-US"/>
              <a:t>藤原 友正</a:t>
            </a:r>
          </a:p>
        </p:txBody>
      </p:sp>
    </p:spTree>
    <p:extLst>
      <p:ext uri="{BB962C8B-B14F-4D97-AF65-F5344CB8AC3E}">
        <p14:creationId xmlns:p14="http://schemas.microsoft.com/office/powerpoint/2010/main" val="37878088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r>
              <a:rPr kumimoji="1" lang="en-US" altLang="ja-JP"/>
              <a:t>2020.04. 10 (Fri) NKS2 meeting</a:t>
            </a:r>
            <a:endParaRPr kumimoji="1" lang="ja-JP" altLang="en-US"/>
          </a:p>
        </p:txBody>
      </p:sp>
      <p:sp>
        <p:nvSpPr>
          <p:cNvPr id="6" name="Footer Placeholder 5"/>
          <p:cNvSpPr>
            <a:spLocks noGrp="1"/>
          </p:cNvSpPr>
          <p:nvPr>
            <p:ph type="ftr" sz="quarter" idx="11"/>
          </p:nvPr>
        </p:nvSpPr>
        <p:spPr/>
        <p:txBody>
          <a:bodyPr/>
          <a:lstStyle/>
          <a:p>
            <a:r>
              <a:rPr kumimoji="1" lang="en-US" altLang="zh-TW"/>
              <a:t>Status Report #22</a:t>
            </a:r>
            <a:endParaRPr kumimoji="1" lang="ja-JP" altLang="en-US"/>
          </a:p>
        </p:txBody>
      </p:sp>
      <p:sp>
        <p:nvSpPr>
          <p:cNvPr id="7" name="Slide Number Placeholder 6"/>
          <p:cNvSpPr>
            <a:spLocks noGrp="1"/>
          </p:cNvSpPr>
          <p:nvPr>
            <p:ph type="sldNum" sz="quarter" idx="12"/>
          </p:nvPr>
        </p:nvSpPr>
        <p:spPr/>
        <p:txBody>
          <a:bodyPr/>
          <a:lstStyle/>
          <a:p>
            <a:fld id="{402B6F2B-E99B-4693-BC0E-F42597913EFE}" type="slidenum">
              <a:rPr kumimoji="1" lang="ja-JP" altLang="en-US" smtClean="0"/>
              <a:t>‹#›</a:t>
            </a:fld>
            <a:endParaRPr kumimoji="1" lang="ja-JP" altLang="en-US"/>
          </a:p>
        </p:txBody>
      </p:sp>
      <p:sp>
        <p:nvSpPr>
          <p:cNvPr id="8" name="Date Placeholder 3">
            <a:extLst>
              <a:ext uri="{FF2B5EF4-FFF2-40B4-BE49-F238E27FC236}">
                <a16:creationId xmlns:a16="http://schemas.microsoft.com/office/drawing/2014/main" id="{CC79F541-E6CA-4F09-BB26-5AB0E5F0625A}"/>
              </a:ext>
            </a:extLst>
          </p:cNvPr>
          <p:cNvSpPr txBox="1">
            <a:spLocks/>
          </p:cNvSpPr>
          <p:nvPr/>
        </p:nvSpPr>
        <p:spPr>
          <a:xfrm>
            <a:off x="9386046" y="6356350"/>
            <a:ext cx="1967753" cy="365125"/>
          </a:xfrm>
          <a:prstGeom prst="rect">
            <a:avLst/>
          </a:prstGeom>
        </p:spPr>
        <p:txBody>
          <a:bodyPr vert="horz" lIns="91440" tIns="45720" rIns="91440" bIns="45720" rtlCol="0" anchor="ctr"/>
          <a:lstStyle>
            <a:defPPr>
              <a:defRPr lang="en-US"/>
            </a:defPPr>
            <a:lvl1pPr marL="0" algn="l" defTabSz="457200" rtl="0" eaLnBrk="1" latinLnBrk="0" hangingPunct="1">
              <a:defRPr sz="1200" b="1" i="0" kern="1200" baseline="0">
                <a:solidFill>
                  <a:srgbClr val="001060"/>
                </a:solidFill>
                <a:latin typeface="Yu Gothic UI Semilight" panose="020B0400000000000000" pitchFamily="50" charset="-128"/>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kumimoji="1" lang="ja-JP" altLang="en-US"/>
              <a:t>藤原 友正</a:t>
            </a:r>
          </a:p>
        </p:txBody>
      </p:sp>
    </p:spTree>
    <p:extLst>
      <p:ext uri="{BB962C8B-B14F-4D97-AF65-F5344CB8AC3E}">
        <p14:creationId xmlns:p14="http://schemas.microsoft.com/office/powerpoint/2010/main" val="10989068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タイトルと縦書きテキスト">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336169" y="1347095"/>
            <a:ext cx="11519662" cy="4860000"/>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r>
              <a:rPr kumimoji="1" lang="en-US" altLang="ja-JP"/>
              <a:t>2020.04. 10 (Fri) NKS2 meeting</a:t>
            </a:r>
            <a:endParaRPr kumimoji="1" lang="ja-JP" altLang="en-US"/>
          </a:p>
        </p:txBody>
      </p:sp>
      <p:sp>
        <p:nvSpPr>
          <p:cNvPr id="5" name="Footer Placeholder 4"/>
          <p:cNvSpPr>
            <a:spLocks noGrp="1"/>
          </p:cNvSpPr>
          <p:nvPr>
            <p:ph type="ftr" sz="quarter" idx="11"/>
          </p:nvPr>
        </p:nvSpPr>
        <p:spPr/>
        <p:txBody>
          <a:bodyPr/>
          <a:lstStyle/>
          <a:p>
            <a:r>
              <a:rPr kumimoji="1" lang="en-US" altLang="zh-TW"/>
              <a:t>Status Report #22</a:t>
            </a:r>
            <a:endParaRPr kumimoji="1" lang="ja-JP" altLang="en-US"/>
          </a:p>
        </p:txBody>
      </p:sp>
      <p:sp>
        <p:nvSpPr>
          <p:cNvPr id="6" name="Slide Number Placeholder 5"/>
          <p:cNvSpPr>
            <a:spLocks noGrp="1"/>
          </p:cNvSpPr>
          <p:nvPr>
            <p:ph type="sldNum" sz="quarter" idx="12"/>
          </p:nvPr>
        </p:nvSpPr>
        <p:spPr/>
        <p:txBody>
          <a:bodyPr/>
          <a:lstStyle/>
          <a:p>
            <a:fld id="{402B6F2B-E99B-4693-BC0E-F42597913EFE}" type="slidenum">
              <a:rPr kumimoji="1" lang="ja-JP" altLang="en-US" smtClean="0"/>
              <a:t>‹#›</a:t>
            </a:fld>
            <a:endParaRPr kumimoji="1" lang="ja-JP" altLang="en-US"/>
          </a:p>
        </p:txBody>
      </p:sp>
      <p:sp>
        <p:nvSpPr>
          <p:cNvPr id="9" name="Title 1">
            <a:extLst>
              <a:ext uri="{FF2B5EF4-FFF2-40B4-BE49-F238E27FC236}">
                <a16:creationId xmlns:a16="http://schemas.microsoft.com/office/drawing/2014/main" id="{2DB733DF-1010-412A-99A4-E93B984B7B6D}"/>
              </a:ext>
            </a:extLst>
          </p:cNvPr>
          <p:cNvSpPr txBox="1">
            <a:spLocks/>
          </p:cNvSpPr>
          <p:nvPr/>
        </p:nvSpPr>
        <p:spPr>
          <a:xfrm>
            <a:off x="0" y="0"/>
            <a:ext cx="12192000" cy="540000"/>
          </a:xfrm>
          <a:prstGeom prst="rect">
            <a:avLst/>
          </a:prstGeom>
          <a:gradFill flip="none" rotWithShape="1">
            <a:gsLst>
              <a:gs pos="0">
                <a:schemeClr val="accent1">
                  <a:lumMod val="5000"/>
                  <a:lumOff val="95000"/>
                </a:schemeClr>
              </a:gs>
              <a:gs pos="26000">
                <a:srgbClr val="0070C0"/>
              </a:gs>
              <a:gs pos="100000">
                <a:srgbClr val="002060"/>
              </a:gs>
            </a:gsLst>
            <a:lin ang="5400000" scaled="1"/>
            <a:tileRect/>
          </a:gradFill>
          <a:ln>
            <a:solidFill>
              <a:srgbClr val="002060"/>
            </a:solidFill>
          </a:ln>
          <a:scene3d>
            <a:camera prst="orthographicFront"/>
            <a:lightRig rig="freezing" dir="t"/>
          </a:scene3d>
          <a:sp3d/>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b="1" kern="1200">
                <a:solidFill>
                  <a:schemeClr val="bg1"/>
                </a:solidFill>
                <a:latin typeface="+mj-lt"/>
                <a:ea typeface="+mj-ea"/>
                <a:cs typeface="+mj-cs"/>
              </a:defRPr>
            </a:lvl1pPr>
          </a:lstStyle>
          <a:p>
            <a:r>
              <a:rPr lang="ja-JP" altLang="en-US" sz="2500" baseline="0" dirty="0"/>
              <a:t>マスタータイトルの書式設定</a:t>
            </a:r>
            <a:endParaRPr lang="en-US" sz="2500" baseline="0" dirty="0"/>
          </a:p>
        </p:txBody>
      </p:sp>
      <p:sp>
        <p:nvSpPr>
          <p:cNvPr id="10" name="テキスト ボックス 9">
            <a:extLst>
              <a:ext uri="{FF2B5EF4-FFF2-40B4-BE49-F238E27FC236}">
                <a16:creationId xmlns:a16="http://schemas.microsoft.com/office/drawing/2014/main" id="{34AF57A2-1EE2-4F11-ABC1-36FB34DF619B}"/>
              </a:ext>
            </a:extLst>
          </p:cNvPr>
          <p:cNvSpPr txBox="1"/>
          <p:nvPr/>
        </p:nvSpPr>
        <p:spPr>
          <a:xfrm>
            <a:off x="10391633" y="0"/>
            <a:ext cx="1800367" cy="540000"/>
          </a:xfrm>
          <a:prstGeom prst="rect">
            <a:avLst/>
          </a:prstGeom>
          <a:noFill/>
        </p:spPr>
        <p:txBody>
          <a:bodyPr wrap="square" rtlCol="0" anchor="ctr">
            <a:noAutofit/>
          </a:bodyPr>
          <a:lstStyle/>
          <a:p>
            <a:pPr algn="ctr"/>
            <a:fld id="{3E297380-D571-49E0-8A6A-4941F0F746B0}" type="slidenum">
              <a:rPr kumimoji="1" lang="ja-JP" altLang="en-US" sz="3200" b="1" smtClean="0">
                <a:solidFill>
                  <a:schemeClr val="bg1"/>
                </a:solidFill>
                <a:latin typeface="+mj-ea"/>
                <a:ea typeface="+mj-ea"/>
              </a:rPr>
              <a:pPr algn="ctr"/>
              <a:t>‹#›</a:t>
            </a:fld>
            <a:endParaRPr kumimoji="1" lang="ja-JP" altLang="en-US" sz="3200" b="1" dirty="0">
              <a:solidFill>
                <a:schemeClr val="bg1"/>
              </a:solidFill>
              <a:latin typeface="+mj-ea"/>
              <a:ea typeface="+mj-ea"/>
            </a:endParaRPr>
          </a:p>
        </p:txBody>
      </p:sp>
      <p:sp>
        <p:nvSpPr>
          <p:cNvPr id="8" name="Date Placeholder 3">
            <a:extLst>
              <a:ext uri="{FF2B5EF4-FFF2-40B4-BE49-F238E27FC236}">
                <a16:creationId xmlns:a16="http://schemas.microsoft.com/office/drawing/2014/main" id="{F1588286-60A7-4FEC-977E-CA61DDBD2BC6}"/>
              </a:ext>
            </a:extLst>
          </p:cNvPr>
          <p:cNvSpPr txBox="1">
            <a:spLocks/>
          </p:cNvSpPr>
          <p:nvPr/>
        </p:nvSpPr>
        <p:spPr>
          <a:xfrm>
            <a:off x="9386046" y="6356350"/>
            <a:ext cx="1967753" cy="365125"/>
          </a:xfrm>
          <a:prstGeom prst="rect">
            <a:avLst/>
          </a:prstGeom>
        </p:spPr>
        <p:txBody>
          <a:bodyPr vert="horz" lIns="91440" tIns="45720" rIns="91440" bIns="45720" rtlCol="0" anchor="ctr"/>
          <a:lstStyle>
            <a:defPPr>
              <a:defRPr lang="en-US"/>
            </a:defPPr>
            <a:lvl1pPr marL="0" algn="l" defTabSz="457200" rtl="0" eaLnBrk="1" latinLnBrk="0" hangingPunct="1">
              <a:defRPr sz="1200" b="1" i="0" kern="1200" baseline="0">
                <a:solidFill>
                  <a:srgbClr val="001060"/>
                </a:solidFill>
                <a:latin typeface="Yu Gothic UI Semilight" panose="020B0400000000000000" pitchFamily="50" charset="-128"/>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kumimoji="1" lang="ja-JP" altLang="en-US"/>
              <a:t>藤原 友正</a:t>
            </a:r>
          </a:p>
        </p:txBody>
      </p:sp>
    </p:spTree>
    <p:extLst>
      <p:ext uri="{BB962C8B-B14F-4D97-AF65-F5344CB8AC3E}">
        <p14:creationId xmlns:p14="http://schemas.microsoft.com/office/powerpoint/2010/main" val="425024718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r>
              <a:rPr kumimoji="1" lang="en-US" altLang="ja-JP"/>
              <a:t>2020.04. 10 (Fri) NKS2 meeting</a:t>
            </a:r>
            <a:endParaRPr kumimoji="1" lang="ja-JP" altLang="en-US"/>
          </a:p>
        </p:txBody>
      </p:sp>
      <p:sp>
        <p:nvSpPr>
          <p:cNvPr id="5" name="Footer Placeholder 4"/>
          <p:cNvSpPr>
            <a:spLocks noGrp="1"/>
          </p:cNvSpPr>
          <p:nvPr>
            <p:ph type="ftr" sz="quarter" idx="11"/>
          </p:nvPr>
        </p:nvSpPr>
        <p:spPr/>
        <p:txBody>
          <a:bodyPr/>
          <a:lstStyle/>
          <a:p>
            <a:r>
              <a:rPr kumimoji="1" lang="en-US" altLang="zh-TW"/>
              <a:t>Status Report #22</a:t>
            </a:r>
            <a:endParaRPr kumimoji="1" lang="ja-JP" altLang="en-US"/>
          </a:p>
        </p:txBody>
      </p:sp>
      <p:sp>
        <p:nvSpPr>
          <p:cNvPr id="6" name="Slide Number Placeholder 5"/>
          <p:cNvSpPr>
            <a:spLocks noGrp="1"/>
          </p:cNvSpPr>
          <p:nvPr>
            <p:ph type="sldNum" sz="quarter" idx="12"/>
          </p:nvPr>
        </p:nvSpPr>
        <p:spPr/>
        <p:txBody>
          <a:bodyPr/>
          <a:lstStyle/>
          <a:p>
            <a:fld id="{402B6F2B-E99B-4693-BC0E-F42597913EFE}" type="slidenum">
              <a:rPr kumimoji="1" lang="ja-JP" altLang="en-US" smtClean="0"/>
              <a:t>‹#›</a:t>
            </a:fld>
            <a:endParaRPr kumimoji="1" lang="ja-JP" altLang="en-US"/>
          </a:p>
        </p:txBody>
      </p:sp>
      <p:sp>
        <p:nvSpPr>
          <p:cNvPr id="7" name="Date Placeholder 3">
            <a:extLst>
              <a:ext uri="{FF2B5EF4-FFF2-40B4-BE49-F238E27FC236}">
                <a16:creationId xmlns:a16="http://schemas.microsoft.com/office/drawing/2014/main" id="{3B22F03A-FAE6-4AF9-8E76-B321AA163D92}"/>
              </a:ext>
            </a:extLst>
          </p:cNvPr>
          <p:cNvSpPr txBox="1">
            <a:spLocks/>
          </p:cNvSpPr>
          <p:nvPr/>
        </p:nvSpPr>
        <p:spPr>
          <a:xfrm>
            <a:off x="9386046" y="6356350"/>
            <a:ext cx="1967753" cy="365125"/>
          </a:xfrm>
          <a:prstGeom prst="rect">
            <a:avLst/>
          </a:prstGeom>
        </p:spPr>
        <p:txBody>
          <a:bodyPr vert="horz" lIns="91440" tIns="45720" rIns="91440" bIns="45720" rtlCol="0" anchor="ctr"/>
          <a:lstStyle>
            <a:defPPr>
              <a:defRPr lang="en-US"/>
            </a:defPPr>
            <a:lvl1pPr marL="0" algn="l" defTabSz="457200" rtl="0" eaLnBrk="1" latinLnBrk="0" hangingPunct="1">
              <a:defRPr sz="1200" b="1" i="0" kern="1200" baseline="0">
                <a:solidFill>
                  <a:srgbClr val="001060"/>
                </a:solidFill>
                <a:latin typeface="Yu Gothic UI Semilight" panose="020B0400000000000000" pitchFamily="50" charset="-128"/>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kumimoji="1" lang="ja-JP" altLang="en-US"/>
              <a:t>藤原 友正</a:t>
            </a:r>
          </a:p>
        </p:txBody>
      </p:sp>
    </p:spTree>
    <p:extLst>
      <p:ext uri="{BB962C8B-B14F-4D97-AF65-F5344CB8AC3E}">
        <p14:creationId xmlns:p14="http://schemas.microsoft.com/office/powerpoint/2010/main" val="3783607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2 つのコンテンツ">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489F9237-9FAE-4ACE-AF32-3D7C17E12DEA}"/>
              </a:ext>
            </a:extLst>
          </p:cNvPr>
          <p:cNvSpPr txBox="1">
            <a:spLocks/>
          </p:cNvSpPr>
          <p:nvPr/>
        </p:nvSpPr>
        <p:spPr>
          <a:xfrm>
            <a:off x="0" y="0"/>
            <a:ext cx="12192000" cy="540000"/>
          </a:xfrm>
          <a:prstGeom prst="rect">
            <a:avLst/>
          </a:prstGeom>
          <a:gradFill flip="none" rotWithShape="1">
            <a:gsLst>
              <a:gs pos="0">
                <a:schemeClr val="accent1">
                  <a:lumMod val="5000"/>
                  <a:lumOff val="95000"/>
                </a:schemeClr>
              </a:gs>
              <a:gs pos="26000">
                <a:srgbClr val="0070C0"/>
              </a:gs>
              <a:gs pos="100000">
                <a:srgbClr val="002060"/>
              </a:gs>
            </a:gsLst>
            <a:lin ang="5400000" scaled="1"/>
            <a:tileRect/>
          </a:gradFill>
          <a:ln>
            <a:solidFill>
              <a:srgbClr val="002060"/>
            </a:solidFill>
          </a:ln>
          <a:scene3d>
            <a:camera prst="orthographicFront"/>
            <a:lightRig rig="freezing" dir="t"/>
          </a:scene3d>
          <a:sp3d/>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kumimoji="1" sz="4400" b="1" kern="1200">
                <a:solidFill>
                  <a:schemeClr val="bg1"/>
                </a:solidFill>
                <a:latin typeface="+mj-lt"/>
                <a:ea typeface="+mj-ea"/>
                <a:cs typeface="+mj-cs"/>
              </a:defRPr>
            </a:lvl1pPr>
          </a:lstStyle>
          <a:p>
            <a:endParaRPr lang="en-US" dirty="0"/>
          </a:p>
        </p:txBody>
      </p:sp>
      <p:sp>
        <p:nvSpPr>
          <p:cNvPr id="3" name="Content Placeholder 2"/>
          <p:cNvSpPr>
            <a:spLocks noGrp="1"/>
          </p:cNvSpPr>
          <p:nvPr>
            <p:ph sz="half" idx="1"/>
          </p:nvPr>
        </p:nvSpPr>
        <p:spPr>
          <a:xfrm>
            <a:off x="838200" y="1504175"/>
            <a:ext cx="5181600" cy="450000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Content Placeholder 3"/>
          <p:cNvSpPr>
            <a:spLocks noGrp="1"/>
          </p:cNvSpPr>
          <p:nvPr>
            <p:ph sz="half" idx="2"/>
          </p:nvPr>
        </p:nvSpPr>
        <p:spPr>
          <a:xfrm>
            <a:off x="6172200" y="1504175"/>
            <a:ext cx="5181600" cy="450000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5" name="Date Placeholder 4"/>
          <p:cNvSpPr>
            <a:spLocks noGrp="1"/>
          </p:cNvSpPr>
          <p:nvPr>
            <p:ph type="dt" sz="half" idx="10"/>
          </p:nvPr>
        </p:nvSpPr>
        <p:spPr/>
        <p:txBody>
          <a:bodyPr/>
          <a:lstStyle/>
          <a:p>
            <a:r>
              <a:rPr kumimoji="1" lang="en-US" altLang="ja-JP"/>
              <a:t>2020.04. 10 (Fri) NKS2 meeting</a:t>
            </a:r>
            <a:endParaRPr kumimoji="1" lang="ja-JP" altLang="en-US"/>
          </a:p>
        </p:txBody>
      </p:sp>
      <p:sp>
        <p:nvSpPr>
          <p:cNvPr id="6" name="Footer Placeholder 5"/>
          <p:cNvSpPr>
            <a:spLocks noGrp="1"/>
          </p:cNvSpPr>
          <p:nvPr>
            <p:ph type="ftr" sz="quarter" idx="11"/>
          </p:nvPr>
        </p:nvSpPr>
        <p:spPr/>
        <p:txBody>
          <a:bodyPr/>
          <a:lstStyle/>
          <a:p>
            <a:r>
              <a:rPr kumimoji="1" lang="en-US" altLang="ja-JP"/>
              <a:t>Status Report #22</a:t>
            </a:r>
            <a:endParaRPr kumimoji="1" lang="ja-JP" altLang="en-US"/>
          </a:p>
        </p:txBody>
      </p:sp>
      <p:sp>
        <p:nvSpPr>
          <p:cNvPr id="7" name="Slide Number Placeholder 6"/>
          <p:cNvSpPr>
            <a:spLocks noGrp="1"/>
          </p:cNvSpPr>
          <p:nvPr>
            <p:ph type="sldNum" sz="quarter" idx="12"/>
          </p:nvPr>
        </p:nvSpPr>
        <p:spPr/>
        <p:txBody>
          <a:bodyPr/>
          <a:lstStyle/>
          <a:p>
            <a:fld id="{EB4A5961-FDEB-4F74-B923-DA7FAB16CA36}" type="slidenum">
              <a:rPr kumimoji="1" lang="ja-JP" altLang="en-US" smtClean="0"/>
              <a:t>‹#›</a:t>
            </a:fld>
            <a:endParaRPr kumimoji="1" lang="ja-JP" altLang="en-US"/>
          </a:p>
        </p:txBody>
      </p:sp>
      <p:sp>
        <p:nvSpPr>
          <p:cNvPr id="9" name="テキスト ボックス 8">
            <a:extLst>
              <a:ext uri="{FF2B5EF4-FFF2-40B4-BE49-F238E27FC236}">
                <a16:creationId xmlns:a16="http://schemas.microsoft.com/office/drawing/2014/main" id="{546BF0AB-ED29-4E66-B837-9A5BA3A160E2}"/>
              </a:ext>
            </a:extLst>
          </p:cNvPr>
          <p:cNvSpPr txBox="1"/>
          <p:nvPr/>
        </p:nvSpPr>
        <p:spPr>
          <a:xfrm>
            <a:off x="10391633" y="0"/>
            <a:ext cx="1800367" cy="540000"/>
          </a:xfrm>
          <a:prstGeom prst="rect">
            <a:avLst/>
          </a:prstGeom>
          <a:noFill/>
        </p:spPr>
        <p:txBody>
          <a:bodyPr wrap="square" rtlCol="0" anchor="ctr">
            <a:noAutofit/>
          </a:bodyPr>
          <a:lstStyle/>
          <a:p>
            <a:pPr algn="ctr"/>
            <a:fld id="{3E297380-D571-49E0-8A6A-4941F0F746B0}" type="slidenum">
              <a:rPr kumimoji="1" lang="ja-JP" altLang="en-US" sz="3200" b="1" smtClean="0">
                <a:solidFill>
                  <a:schemeClr val="bg1"/>
                </a:solidFill>
                <a:latin typeface="+mj-ea"/>
                <a:ea typeface="+mj-ea"/>
              </a:rPr>
              <a:pPr algn="ctr"/>
              <a:t>‹#›</a:t>
            </a:fld>
            <a:endParaRPr kumimoji="1" lang="ja-JP" altLang="en-US" sz="3200" b="1">
              <a:solidFill>
                <a:schemeClr val="bg1"/>
              </a:solidFill>
              <a:latin typeface="+mj-ea"/>
              <a:ea typeface="+mj-ea"/>
            </a:endParaRPr>
          </a:p>
        </p:txBody>
      </p:sp>
      <p:sp>
        <p:nvSpPr>
          <p:cNvPr id="2" name="タイトル 1">
            <a:extLst>
              <a:ext uri="{FF2B5EF4-FFF2-40B4-BE49-F238E27FC236}">
                <a16:creationId xmlns:a16="http://schemas.microsoft.com/office/drawing/2014/main" id="{B1D61CB0-B997-4E67-81F3-50E78329549E}"/>
              </a:ext>
            </a:extLst>
          </p:cNvPr>
          <p:cNvSpPr>
            <a:spLocks noGrp="1"/>
          </p:cNvSpPr>
          <p:nvPr>
            <p:ph type="title" hasCustomPrompt="1"/>
          </p:nvPr>
        </p:nvSpPr>
        <p:spPr>
          <a:xfrm>
            <a:off x="838200" y="-2750"/>
            <a:ext cx="10515600" cy="540000"/>
          </a:xfrm>
        </p:spPr>
        <p:txBody>
          <a:bodyPr>
            <a:normAutofit/>
          </a:bodyPr>
          <a:lstStyle>
            <a:lvl1pPr>
              <a:defRPr sz="2500" b="1" baseline="0">
                <a:solidFill>
                  <a:schemeClr val="bg1"/>
                </a:solidFill>
                <a:latin typeface="Yu Gothic UI Semilight" panose="020B0400000000000000" pitchFamily="50" charset="-128"/>
                <a:ea typeface="Yu Gothic UI Semilight" panose="020B0400000000000000" pitchFamily="50" charset="-128"/>
              </a:defRPr>
            </a:lvl1pPr>
          </a:lstStyle>
          <a:p>
            <a:r>
              <a:rPr kumimoji="1" lang="ja-JP" altLang="en-US"/>
              <a:t>マスタータイトルの書式設定</a:t>
            </a:r>
          </a:p>
        </p:txBody>
      </p:sp>
    </p:spTree>
    <p:extLst>
      <p:ext uri="{BB962C8B-B14F-4D97-AF65-F5344CB8AC3E}">
        <p14:creationId xmlns:p14="http://schemas.microsoft.com/office/powerpoint/2010/main" val="375124648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 preserve="1">
  <p:cSld name="1_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0F2619E-F2E6-4E4D-A9BC-E0BB1D2778D0}"/>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F7F8490C-3A17-48DE-9713-3C72DFEA9F0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B909E3C4-F0CA-41EC-B84D-79AAF6C8589A}"/>
              </a:ext>
            </a:extLst>
          </p:cNvPr>
          <p:cNvSpPr>
            <a:spLocks noGrp="1"/>
          </p:cNvSpPr>
          <p:nvPr>
            <p:ph type="dt" sz="half" idx="10"/>
          </p:nvPr>
        </p:nvSpPr>
        <p:spPr/>
        <p:txBody>
          <a:bodyPr/>
          <a:lstStyle/>
          <a:p>
            <a:r>
              <a:rPr kumimoji="1" lang="en-US" altLang="ja-JP"/>
              <a:t>2020.04. 10 (Fri) NKS2 meeting</a:t>
            </a:r>
            <a:endParaRPr kumimoji="1" lang="ja-JP" altLang="en-US"/>
          </a:p>
        </p:txBody>
      </p:sp>
      <p:sp>
        <p:nvSpPr>
          <p:cNvPr id="5" name="フッター プレースホルダー 4">
            <a:extLst>
              <a:ext uri="{FF2B5EF4-FFF2-40B4-BE49-F238E27FC236}">
                <a16:creationId xmlns:a16="http://schemas.microsoft.com/office/drawing/2014/main" id="{51FE4FA2-A506-4280-B4C5-12D686492F68}"/>
              </a:ext>
            </a:extLst>
          </p:cNvPr>
          <p:cNvSpPr>
            <a:spLocks noGrp="1"/>
          </p:cNvSpPr>
          <p:nvPr>
            <p:ph type="ftr" sz="quarter" idx="11"/>
          </p:nvPr>
        </p:nvSpPr>
        <p:spPr/>
        <p:txBody>
          <a:bodyPr/>
          <a:lstStyle/>
          <a:p>
            <a:r>
              <a:rPr kumimoji="1" lang="en-US" altLang="zh-TW"/>
              <a:t>Status Report #22</a:t>
            </a:r>
            <a:endParaRPr kumimoji="1" lang="ja-JP" altLang="en-US"/>
          </a:p>
        </p:txBody>
      </p:sp>
      <p:sp>
        <p:nvSpPr>
          <p:cNvPr id="6" name="スライド番号プレースホルダー 5">
            <a:extLst>
              <a:ext uri="{FF2B5EF4-FFF2-40B4-BE49-F238E27FC236}">
                <a16:creationId xmlns:a16="http://schemas.microsoft.com/office/drawing/2014/main" id="{2EB853A5-B32D-4088-BC89-723A3FFE9691}"/>
              </a:ext>
            </a:extLst>
          </p:cNvPr>
          <p:cNvSpPr>
            <a:spLocks noGrp="1"/>
          </p:cNvSpPr>
          <p:nvPr>
            <p:ph type="sldNum" sz="quarter" idx="12"/>
          </p:nvPr>
        </p:nvSpPr>
        <p:spPr/>
        <p:txBody>
          <a:bodyPr/>
          <a:lstStyle/>
          <a:p>
            <a:fld id="{402B6F2B-E99B-4693-BC0E-F42597913EFE}" type="slidenum">
              <a:rPr kumimoji="1" lang="ja-JP" altLang="en-US" smtClean="0"/>
              <a:t>‹#›</a:t>
            </a:fld>
            <a:endParaRPr kumimoji="1" lang="ja-JP" altLang="en-US"/>
          </a:p>
        </p:txBody>
      </p:sp>
      <p:sp>
        <p:nvSpPr>
          <p:cNvPr id="7" name="Date Placeholder 3">
            <a:extLst>
              <a:ext uri="{FF2B5EF4-FFF2-40B4-BE49-F238E27FC236}">
                <a16:creationId xmlns:a16="http://schemas.microsoft.com/office/drawing/2014/main" id="{C3D37DF1-5C84-43AE-A632-50A458D0CAD9}"/>
              </a:ext>
            </a:extLst>
          </p:cNvPr>
          <p:cNvSpPr txBox="1">
            <a:spLocks/>
          </p:cNvSpPr>
          <p:nvPr/>
        </p:nvSpPr>
        <p:spPr>
          <a:xfrm>
            <a:off x="9386046" y="6356350"/>
            <a:ext cx="1967753" cy="365125"/>
          </a:xfrm>
          <a:prstGeom prst="rect">
            <a:avLst/>
          </a:prstGeom>
        </p:spPr>
        <p:txBody>
          <a:bodyPr vert="horz" lIns="91440" tIns="45720" rIns="91440" bIns="45720" rtlCol="0" anchor="ctr"/>
          <a:lstStyle>
            <a:defPPr>
              <a:defRPr lang="en-US"/>
            </a:defPPr>
            <a:lvl1pPr marL="0" algn="l" defTabSz="457200" rtl="0" eaLnBrk="1" latinLnBrk="0" hangingPunct="1">
              <a:defRPr sz="1200" b="1" i="0" kern="1200" baseline="0">
                <a:solidFill>
                  <a:srgbClr val="001060"/>
                </a:solidFill>
                <a:latin typeface="Yu Gothic UI Semilight" panose="020B0400000000000000" pitchFamily="50" charset="-128"/>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kumimoji="1" lang="ja-JP" altLang="en-US"/>
              <a:t>藤原 友正</a:t>
            </a:r>
          </a:p>
        </p:txBody>
      </p:sp>
    </p:spTree>
    <p:extLst>
      <p:ext uri="{BB962C8B-B14F-4D97-AF65-F5344CB8AC3E}">
        <p14:creationId xmlns:p14="http://schemas.microsoft.com/office/powerpoint/2010/main" val="65804617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2_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753660"/>
            <a:ext cx="9144000" cy="2387600"/>
          </a:xfrm>
        </p:spPr>
        <p:txBody>
          <a:bodyPr anchor="b">
            <a:noAutofit/>
          </a:bodyPr>
          <a:lstStyle>
            <a:lvl1pPr algn="ctr">
              <a:defRPr sz="8000" b="1" baseline="0">
                <a:solidFill>
                  <a:srgbClr val="001E64"/>
                </a:solidFill>
                <a:latin typeface="游ゴシック Light" panose="020B0300000000000000" pitchFamily="50" charset="-128"/>
                <a:ea typeface="游ゴシック Light" panose="020B0300000000000000" pitchFamily="50" charset="-128"/>
              </a:defRPr>
            </a:lvl1pPr>
          </a:lstStyle>
          <a:p>
            <a:r>
              <a:rPr lang="ja-JP" altLang="en-US"/>
              <a:t>マスター タイトルの書式設定</a:t>
            </a:r>
            <a:endParaRPr lang="en-US"/>
          </a:p>
        </p:txBody>
      </p:sp>
      <p:sp>
        <p:nvSpPr>
          <p:cNvPr id="3" name="Subtitle 2"/>
          <p:cNvSpPr>
            <a:spLocks noGrp="1"/>
          </p:cNvSpPr>
          <p:nvPr>
            <p:ph type="subTitle" idx="1"/>
          </p:nvPr>
        </p:nvSpPr>
        <p:spPr>
          <a:xfrm>
            <a:off x="6553198" y="3429000"/>
            <a:ext cx="4114801" cy="1655762"/>
          </a:xfrm>
        </p:spPr>
        <p:txBody>
          <a:bodyPr>
            <a:normAutofit/>
          </a:bodyPr>
          <a:lstStyle>
            <a:lvl1pPr marL="0" indent="0" algn="ctr">
              <a:buNone/>
              <a:defRPr sz="3200" baseline="0">
                <a:solidFill>
                  <a:srgbClr val="0078C8"/>
                </a:solidFill>
                <a:latin typeface="Yu Gothic UI Light" panose="020B0300000000000000" pitchFamily="50" charset="-128"/>
                <a:ea typeface="游ゴシック Light" panose="020B0300000000000000" pitchFamily="50"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a:p>
        </p:txBody>
      </p:sp>
      <p:sp>
        <p:nvSpPr>
          <p:cNvPr id="4" name="Date Placeholder 3"/>
          <p:cNvSpPr>
            <a:spLocks noGrp="1"/>
          </p:cNvSpPr>
          <p:nvPr>
            <p:ph type="dt" sz="half" idx="10"/>
          </p:nvPr>
        </p:nvSpPr>
        <p:spPr/>
        <p:txBody>
          <a:bodyPr/>
          <a:lstStyle/>
          <a:p>
            <a:r>
              <a:rPr kumimoji="1" lang="en-US" altLang="ja-JP"/>
              <a:t>2020.04. 10 (Fri) NKS2 meeting</a:t>
            </a:r>
            <a:endParaRPr kumimoji="1" lang="ja-JP" altLang="en-US"/>
          </a:p>
        </p:txBody>
      </p:sp>
      <p:sp>
        <p:nvSpPr>
          <p:cNvPr id="5" name="Footer Placeholder 4"/>
          <p:cNvSpPr>
            <a:spLocks noGrp="1"/>
          </p:cNvSpPr>
          <p:nvPr>
            <p:ph type="ftr" sz="quarter" idx="11"/>
          </p:nvPr>
        </p:nvSpPr>
        <p:spPr/>
        <p:txBody>
          <a:bodyPr/>
          <a:lstStyle/>
          <a:p>
            <a:r>
              <a:rPr kumimoji="1" lang="en-US" altLang="zh-TW"/>
              <a:t>Status Report #22</a:t>
            </a:r>
            <a:endParaRPr kumimoji="1" lang="ja-JP" altLang="en-US"/>
          </a:p>
        </p:txBody>
      </p:sp>
      <p:sp>
        <p:nvSpPr>
          <p:cNvPr id="6" name="Slide Number Placeholder 5"/>
          <p:cNvSpPr>
            <a:spLocks noGrp="1"/>
          </p:cNvSpPr>
          <p:nvPr>
            <p:ph type="sldNum" sz="quarter" idx="12"/>
          </p:nvPr>
        </p:nvSpPr>
        <p:spPr/>
        <p:txBody>
          <a:bodyPr/>
          <a:lstStyle/>
          <a:p>
            <a:fld id="{402B6F2B-E99B-4693-BC0E-F42597913EFE}" type="slidenum">
              <a:rPr kumimoji="1" lang="ja-JP" altLang="en-US" smtClean="0"/>
              <a:t>‹#›</a:t>
            </a:fld>
            <a:endParaRPr kumimoji="1" lang="ja-JP" altLang="en-US"/>
          </a:p>
        </p:txBody>
      </p:sp>
      <p:sp>
        <p:nvSpPr>
          <p:cNvPr id="8" name="コンテンツ プレースホルダー 7">
            <a:extLst>
              <a:ext uri="{FF2B5EF4-FFF2-40B4-BE49-F238E27FC236}">
                <a16:creationId xmlns:a16="http://schemas.microsoft.com/office/drawing/2014/main" id="{F4AA37BF-6895-4B89-B3C0-CC2E6F3C0FF9}"/>
              </a:ext>
            </a:extLst>
          </p:cNvPr>
          <p:cNvSpPr>
            <a:spLocks noGrp="1"/>
          </p:cNvSpPr>
          <p:nvPr>
            <p:ph sz="quarter" idx="13"/>
          </p:nvPr>
        </p:nvSpPr>
        <p:spPr>
          <a:xfrm>
            <a:off x="1519238" y="3937818"/>
            <a:ext cx="4114800" cy="2050231"/>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10" name="テキスト プレースホルダー 9">
            <a:extLst>
              <a:ext uri="{FF2B5EF4-FFF2-40B4-BE49-F238E27FC236}">
                <a16:creationId xmlns:a16="http://schemas.microsoft.com/office/drawing/2014/main" id="{8EBD7D29-5EE0-497D-9380-D887B2144556}"/>
              </a:ext>
            </a:extLst>
          </p:cNvPr>
          <p:cNvSpPr>
            <a:spLocks noGrp="1"/>
          </p:cNvSpPr>
          <p:nvPr>
            <p:ph type="body" sz="quarter" idx="14" hasCustomPrompt="1"/>
          </p:nvPr>
        </p:nvSpPr>
        <p:spPr>
          <a:xfrm>
            <a:off x="1519238" y="3429000"/>
            <a:ext cx="4114800" cy="479425"/>
          </a:xfrm>
        </p:spPr>
        <p:txBody>
          <a:bodyPr/>
          <a:lstStyle>
            <a:lvl1pPr marL="0" indent="0">
              <a:buNone/>
              <a:defRPr b="1" baseline="0">
                <a:latin typeface="Yu Gothic UI Light" panose="020B0300000000000000" pitchFamily="50" charset="-128"/>
                <a:ea typeface="游ゴシック Light" panose="020B0300000000000000" pitchFamily="50" charset="-128"/>
              </a:defRPr>
            </a:lvl1pPr>
          </a:lstStyle>
          <a:p>
            <a:pPr lvl="0"/>
            <a:r>
              <a:rPr kumimoji="1" lang="en-US" altLang="ja-JP"/>
              <a:t>Contents</a:t>
            </a:r>
            <a:endParaRPr kumimoji="1" lang="ja-JP" altLang="en-US"/>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9" name="Date Placeholder 3">
            <a:extLst>
              <a:ext uri="{FF2B5EF4-FFF2-40B4-BE49-F238E27FC236}">
                <a16:creationId xmlns:a16="http://schemas.microsoft.com/office/drawing/2014/main" id="{76EE46CE-4E0A-45F1-8271-86B4BBD83422}"/>
              </a:ext>
            </a:extLst>
          </p:cNvPr>
          <p:cNvSpPr txBox="1">
            <a:spLocks/>
          </p:cNvSpPr>
          <p:nvPr/>
        </p:nvSpPr>
        <p:spPr>
          <a:xfrm>
            <a:off x="9386046" y="6356350"/>
            <a:ext cx="1967753" cy="365125"/>
          </a:xfrm>
          <a:prstGeom prst="rect">
            <a:avLst/>
          </a:prstGeom>
        </p:spPr>
        <p:txBody>
          <a:bodyPr vert="horz" lIns="91440" tIns="45720" rIns="91440" bIns="45720" rtlCol="0" anchor="ctr"/>
          <a:lstStyle>
            <a:defPPr>
              <a:defRPr lang="en-US"/>
            </a:defPPr>
            <a:lvl1pPr marL="0" algn="l" defTabSz="457200" rtl="0" eaLnBrk="1" latinLnBrk="0" hangingPunct="1">
              <a:defRPr sz="1200" b="1" i="0" kern="1200" baseline="0">
                <a:solidFill>
                  <a:srgbClr val="001060"/>
                </a:solidFill>
                <a:latin typeface="Yu Gothic UI Semilight" panose="020B0400000000000000" pitchFamily="50" charset="-128"/>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kumimoji="1" lang="ja-JP" altLang="en-US"/>
              <a:t>藤原 友正</a:t>
            </a:r>
          </a:p>
        </p:txBody>
      </p:sp>
    </p:spTree>
    <p:extLst>
      <p:ext uri="{BB962C8B-B14F-4D97-AF65-F5344CB8AC3E}">
        <p14:creationId xmlns:p14="http://schemas.microsoft.com/office/powerpoint/2010/main" val="76775836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ユーザー設定レイアウ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073F6E3-A798-449F-8EBB-E8F8F6CEBD0F}"/>
              </a:ext>
            </a:extLst>
          </p:cNvPr>
          <p:cNvSpPr>
            <a:spLocks noGrp="1"/>
          </p:cNvSpPr>
          <p:nvPr>
            <p:ph type="title"/>
          </p:nvPr>
        </p:nvSpPr>
        <p:spPr>
          <a:xfrm>
            <a:off x="838200" y="0"/>
            <a:ext cx="10515600" cy="900000"/>
          </a:xfrm>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E8DB7F6C-4DC4-4D6C-A6E4-2CB6EDCDB99C}"/>
              </a:ext>
            </a:extLst>
          </p:cNvPr>
          <p:cNvSpPr>
            <a:spLocks noGrp="1"/>
          </p:cNvSpPr>
          <p:nvPr>
            <p:ph type="dt" sz="half" idx="10"/>
          </p:nvPr>
        </p:nvSpPr>
        <p:spPr/>
        <p:txBody>
          <a:bodyPr/>
          <a:lstStyle/>
          <a:p>
            <a:r>
              <a:rPr kumimoji="1" lang="en-US" altLang="ja-JP"/>
              <a:t>2020.04. 10 (Fri) NKS2 meeting</a:t>
            </a:r>
            <a:endParaRPr kumimoji="1" lang="ja-JP" altLang="en-US"/>
          </a:p>
        </p:txBody>
      </p:sp>
      <p:sp>
        <p:nvSpPr>
          <p:cNvPr id="4" name="フッター プレースホルダー 3">
            <a:extLst>
              <a:ext uri="{FF2B5EF4-FFF2-40B4-BE49-F238E27FC236}">
                <a16:creationId xmlns:a16="http://schemas.microsoft.com/office/drawing/2014/main" id="{5CFA431A-DE28-4905-BD9B-FD29ADC2208E}"/>
              </a:ext>
            </a:extLst>
          </p:cNvPr>
          <p:cNvSpPr>
            <a:spLocks noGrp="1"/>
          </p:cNvSpPr>
          <p:nvPr>
            <p:ph type="ftr" sz="quarter" idx="11"/>
          </p:nvPr>
        </p:nvSpPr>
        <p:spPr/>
        <p:txBody>
          <a:bodyPr/>
          <a:lstStyle/>
          <a:p>
            <a:r>
              <a:rPr kumimoji="1" lang="en-US" altLang="zh-TW"/>
              <a:t>Status Report #22</a:t>
            </a:r>
            <a:endParaRPr kumimoji="1" lang="ja-JP" altLang="en-US"/>
          </a:p>
        </p:txBody>
      </p:sp>
      <p:sp>
        <p:nvSpPr>
          <p:cNvPr id="5" name="スライド番号プレースホルダー 4">
            <a:extLst>
              <a:ext uri="{FF2B5EF4-FFF2-40B4-BE49-F238E27FC236}">
                <a16:creationId xmlns:a16="http://schemas.microsoft.com/office/drawing/2014/main" id="{E25D4AB9-0314-45F1-866C-7B586243EAFD}"/>
              </a:ext>
            </a:extLst>
          </p:cNvPr>
          <p:cNvSpPr>
            <a:spLocks noGrp="1"/>
          </p:cNvSpPr>
          <p:nvPr>
            <p:ph type="sldNum" sz="quarter" idx="12"/>
          </p:nvPr>
        </p:nvSpPr>
        <p:spPr/>
        <p:txBody>
          <a:bodyPr/>
          <a:lstStyle/>
          <a:p>
            <a:fld id="{402B6F2B-E99B-4693-BC0E-F42597913EFE}" type="slidenum">
              <a:rPr kumimoji="1" lang="ja-JP" altLang="en-US" smtClean="0"/>
              <a:t>‹#›</a:t>
            </a:fld>
            <a:endParaRPr kumimoji="1" lang="ja-JP" altLang="en-US"/>
          </a:p>
        </p:txBody>
      </p:sp>
      <p:sp>
        <p:nvSpPr>
          <p:cNvPr id="6" name="Date Placeholder 3">
            <a:extLst>
              <a:ext uri="{FF2B5EF4-FFF2-40B4-BE49-F238E27FC236}">
                <a16:creationId xmlns:a16="http://schemas.microsoft.com/office/drawing/2014/main" id="{882F1C7E-DC5E-42EB-B36A-045DDAE91D05}"/>
              </a:ext>
            </a:extLst>
          </p:cNvPr>
          <p:cNvSpPr txBox="1">
            <a:spLocks/>
          </p:cNvSpPr>
          <p:nvPr/>
        </p:nvSpPr>
        <p:spPr>
          <a:xfrm>
            <a:off x="9386046" y="6356350"/>
            <a:ext cx="1967753" cy="365125"/>
          </a:xfrm>
          <a:prstGeom prst="rect">
            <a:avLst/>
          </a:prstGeom>
        </p:spPr>
        <p:txBody>
          <a:bodyPr vert="horz" lIns="91440" tIns="45720" rIns="91440" bIns="45720" rtlCol="0" anchor="ctr"/>
          <a:lstStyle>
            <a:defPPr>
              <a:defRPr lang="en-US"/>
            </a:defPPr>
            <a:lvl1pPr marL="0" algn="l" defTabSz="457200" rtl="0" eaLnBrk="1" latinLnBrk="0" hangingPunct="1">
              <a:defRPr sz="1200" b="1" i="0" kern="1200" baseline="0">
                <a:solidFill>
                  <a:srgbClr val="001060"/>
                </a:solidFill>
                <a:latin typeface="Yu Gothic UI Semilight" panose="020B0400000000000000" pitchFamily="50" charset="-128"/>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kumimoji="1" lang="ja-JP" altLang="en-US"/>
              <a:t>藤原 友正</a:t>
            </a:r>
          </a:p>
        </p:txBody>
      </p:sp>
    </p:spTree>
    <p:extLst>
      <p:ext uri="{BB962C8B-B14F-4D97-AF65-F5344CB8AC3E}">
        <p14:creationId xmlns:p14="http://schemas.microsoft.com/office/powerpoint/2010/main" val="21955522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比較">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41906" y="1681163"/>
            <a:ext cx="5655669" cy="823912"/>
          </a:xfrm>
        </p:spPr>
        <p:txBody>
          <a:bodyPr anchor="ct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341906" y="2505075"/>
            <a:ext cx="5655669"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5" name="Text Placeholder 4"/>
          <p:cNvSpPr>
            <a:spLocks noGrp="1"/>
          </p:cNvSpPr>
          <p:nvPr>
            <p:ph type="body" sz="quarter" idx="3"/>
          </p:nvPr>
        </p:nvSpPr>
        <p:spPr>
          <a:xfrm>
            <a:off x="6194426" y="1681163"/>
            <a:ext cx="5655668" cy="823912"/>
          </a:xfrm>
        </p:spPr>
        <p:txBody>
          <a:bodyPr anchor="ct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6196053" y="2505075"/>
            <a:ext cx="5655668"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7" name="Date Placeholder 6"/>
          <p:cNvSpPr>
            <a:spLocks noGrp="1"/>
          </p:cNvSpPr>
          <p:nvPr>
            <p:ph type="dt" sz="half" idx="10"/>
          </p:nvPr>
        </p:nvSpPr>
        <p:spPr/>
        <p:txBody>
          <a:bodyPr/>
          <a:lstStyle/>
          <a:p>
            <a:r>
              <a:rPr kumimoji="1" lang="en-US" altLang="ja-JP"/>
              <a:t>2020.04. 10 (Fri) NKS2 meeting</a:t>
            </a:r>
            <a:endParaRPr kumimoji="1" lang="ja-JP" altLang="en-US"/>
          </a:p>
        </p:txBody>
      </p:sp>
      <p:sp>
        <p:nvSpPr>
          <p:cNvPr id="8" name="Footer Placeholder 7"/>
          <p:cNvSpPr>
            <a:spLocks noGrp="1"/>
          </p:cNvSpPr>
          <p:nvPr>
            <p:ph type="ftr" sz="quarter" idx="11"/>
          </p:nvPr>
        </p:nvSpPr>
        <p:spPr/>
        <p:txBody>
          <a:bodyPr/>
          <a:lstStyle/>
          <a:p>
            <a:r>
              <a:rPr kumimoji="1" lang="en-US" altLang="ja-JP"/>
              <a:t>Status Report #22</a:t>
            </a:r>
            <a:endParaRPr kumimoji="1" lang="ja-JP" altLang="en-US"/>
          </a:p>
        </p:txBody>
      </p:sp>
      <p:sp>
        <p:nvSpPr>
          <p:cNvPr id="9" name="Slide Number Placeholder 8"/>
          <p:cNvSpPr>
            <a:spLocks noGrp="1"/>
          </p:cNvSpPr>
          <p:nvPr>
            <p:ph type="sldNum" sz="quarter" idx="12"/>
          </p:nvPr>
        </p:nvSpPr>
        <p:spPr/>
        <p:txBody>
          <a:bodyPr/>
          <a:lstStyle/>
          <a:p>
            <a:fld id="{EB4A5961-FDEB-4F74-B923-DA7FAB16CA36}" type="slidenum">
              <a:rPr kumimoji="1" lang="ja-JP" altLang="en-US" smtClean="0"/>
              <a:t>‹#›</a:t>
            </a:fld>
            <a:endParaRPr kumimoji="1" lang="ja-JP" altLang="en-US"/>
          </a:p>
        </p:txBody>
      </p:sp>
      <p:sp>
        <p:nvSpPr>
          <p:cNvPr id="10" name="Title 1">
            <a:extLst>
              <a:ext uri="{FF2B5EF4-FFF2-40B4-BE49-F238E27FC236}">
                <a16:creationId xmlns:a16="http://schemas.microsoft.com/office/drawing/2014/main" id="{5DFDE3A9-B449-4A9D-86AD-8CBD29602CFB}"/>
              </a:ext>
            </a:extLst>
          </p:cNvPr>
          <p:cNvSpPr txBox="1">
            <a:spLocks/>
          </p:cNvSpPr>
          <p:nvPr/>
        </p:nvSpPr>
        <p:spPr>
          <a:xfrm>
            <a:off x="0" y="-6468"/>
            <a:ext cx="12192000" cy="540000"/>
          </a:xfrm>
          <a:prstGeom prst="rect">
            <a:avLst/>
          </a:prstGeom>
          <a:gradFill flip="none" rotWithShape="1">
            <a:gsLst>
              <a:gs pos="0">
                <a:schemeClr val="accent1">
                  <a:lumMod val="5000"/>
                  <a:lumOff val="95000"/>
                </a:schemeClr>
              </a:gs>
              <a:gs pos="26000">
                <a:srgbClr val="0070C0"/>
              </a:gs>
              <a:gs pos="100000">
                <a:srgbClr val="002060"/>
              </a:gs>
            </a:gsLst>
            <a:lin ang="5400000" scaled="1"/>
            <a:tileRect/>
          </a:gradFill>
          <a:ln>
            <a:solidFill>
              <a:srgbClr val="002060"/>
            </a:solidFill>
          </a:ln>
          <a:scene3d>
            <a:camera prst="orthographicFront"/>
            <a:lightRig rig="freezing" dir="t"/>
          </a:scene3d>
          <a:sp3d/>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kumimoji="1" sz="4400" b="1" kern="1200">
                <a:solidFill>
                  <a:schemeClr val="bg1"/>
                </a:solidFill>
                <a:latin typeface="+mj-lt"/>
                <a:ea typeface="+mj-ea"/>
                <a:cs typeface="+mj-cs"/>
              </a:defRPr>
            </a:lvl1pPr>
          </a:lstStyle>
          <a:p>
            <a:endParaRPr lang="en-US" dirty="0"/>
          </a:p>
        </p:txBody>
      </p:sp>
      <p:sp>
        <p:nvSpPr>
          <p:cNvPr id="11" name="テキスト ボックス 10">
            <a:extLst>
              <a:ext uri="{FF2B5EF4-FFF2-40B4-BE49-F238E27FC236}">
                <a16:creationId xmlns:a16="http://schemas.microsoft.com/office/drawing/2014/main" id="{98C24C4C-CBC7-43D4-A634-A456F6FFFE05}"/>
              </a:ext>
            </a:extLst>
          </p:cNvPr>
          <p:cNvSpPr txBox="1"/>
          <p:nvPr/>
        </p:nvSpPr>
        <p:spPr>
          <a:xfrm>
            <a:off x="10391633" y="0"/>
            <a:ext cx="1800367" cy="540000"/>
          </a:xfrm>
          <a:prstGeom prst="rect">
            <a:avLst/>
          </a:prstGeom>
          <a:noFill/>
        </p:spPr>
        <p:txBody>
          <a:bodyPr wrap="square" rtlCol="0" anchor="ctr">
            <a:noAutofit/>
          </a:bodyPr>
          <a:lstStyle/>
          <a:p>
            <a:pPr algn="ctr"/>
            <a:fld id="{3E297380-D571-49E0-8A6A-4941F0F746B0}" type="slidenum">
              <a:rPr kumimoji="1" lang="ja-JP" altLang="en-US" sz="3200" b="1" smtClean="0">
                <a:solidFill>
                  <a:schemeClr val="bg1"/>
                </a:solidFill>
                <a:latin typeface="+mj-ea"/>
                <a:ea typeface="+mj-ea"/>
              </a:rPr>
              <a:pPr algn="ctr"/>
              <a:t>‹#›</a:t>
            </a:fld>
            <a:endParaRPr kumimoji="1" lang="ja-JP" altLang="en-US" sz="3200" b="1">
              <a:solidFill>
                <a:schemeClr val="bg1"/>
              </a:solidFill>
              <a:latin typeface="+mj-ea"/>
              <a:ea typeface="+mj-ea"/>
            </a:endParaRPr>
          </a:p>
        </p:txBody>
      </p:sp>
      <p:sp>
        <p:nvSpPr>
          <p:cNvPr id="2" name="タイトル 1">
            <a:extLst>
              <a:ext uri="{FF2B5EF4-FFF2-40B4-BE49-F238E27FC236}">
                <a16:creationId xmlns:a16="http://schemas.microsoft.com/office/drawing/2014/main" id="{2B7FA58A-D6D2-41C1-B377-BFFCB613DD1C}"/>
              </a:ext>
            </a:extLst>
          </p:cNvPr>
          <p:cNvSpPr>
            <a:spLocks noGrp="1"/>
          </p:cNvSpPr>
          <p:nvPr>
            <p:ph type="title" hasCustomPrompt="1"/>
          </p:nvPr>
        </p:nvSpPr>
        <p:spPr>
          <a:xfrm>
            <a:off x="838200" y="5889"/>
            <a:ext cx="10515600" cy="540000"/>
          </a:xfrm>
        </p:spPr>
        <p:txBody>
          <a:bodyPr>
            <a:normAutofit/>
          </a:bodyPr>
          <a:lstStyle>
            <a:lvl1pPr>
              <a:defRPr sz="2500" b="1">
                <a:solidFill>
                  <a:schemeClr val="bg1"/>
                </a:solidFill>
              </a:defRPr>
            </a:lvl1pPr>
          </a:lstStyle>
          <a:p>
            <a:r>
              <a:rPr kumimoji="1" lang="ja-JP" altLang="en-US"/>
              <a:t>マスタータイトルの書式設定</a:t>
            </a:r>
          </a:p>
        </p:txBody>
      </p:sp>
    </p:spTree>
    <p:extLst>
      <p:ext uri="{BB962C8B-B14F-4D97-AF65-F5344CB8AC3E}">
        <p14:creationId xmlns:p14="http://schemas.microsoft.com/office/powerpoint/2010/main" val="41259466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タイトルのみ">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565A70D0-257F-486B-B4F4-64742FB002C2}"/>
              </a:ext>
            </a:extLst>
          </p:cNvPr>
          <p:cNvSpPr txBox="1">
            <a:spLocks/>
          </p:cNvSpPr>
          <p:nvPr/>
        </p:nvSpPr>
        <p:spPr>
          <a:xfrm>
            <a:off x="0" y="0"/>
            <a:ext cx="12192000" cy="540000"/>
          </a:xfrm>
          <a:prstGeom prst="rect">
            <a:avLst/>
          </a:prstGeom>
          <a:gradFill flip="none" rotWithShape="1">
            <a:gsLst>
              <a:gs pos="0">
                <a:schemeClr val="accent1">
                  <a:lumMod val="5000"/>
                  <a:lumOff val="95000"/>
                </a:schemeClr>
              </a:gs>
              <a:gs pos="26000">
                <a:srgbClr val="0070C0"/>
              </a:gs>
              <a:gs pos="100000">
                <a:srgbClr val="002060"/>
              </a:gs>
            </a:gsLst>
            <a:lin ang="5400000" scaled="1"/>
            <a:tileRect/>
          </a:gradFill>
          <a:ln>
            <a:solidFill>
              <a:srgbClr val="002060"/>
            </a:solidFill>
          </a:ln>
          <a:scene3d>
            <a:camera prst="orthographicFront"/>
            <a:lightRig rig="freezing" dir="t"/>
          </a:scene3d>
          <a:sp3d/>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kumimoji="1" sz="4400" b="1" kern="1200">
                <a:solidFill>
                  <a:schemeClr val="bg1"/>
                </a:solidFill>
                <a:latin typeface="+mj-lt"/>
                <a:ea typeface="+mj-ea"/>
                <a:cs typeface="+mj-cs"/>
              </a:defRPr>
            </a:lvl1pPr>
          </a:lstStyle>
          <a:p>
            <a:endParaRPr lang="en-US" dirty="0"/>
          </a:p>
        </p:txBody>
      </p:sp>
      <p:sp>
        <p:nvSpPr>
          <p:cNvPr id="3" name="Date Placeholder 2"/>
          <p:cNvSpPr>
            <a:spLocks noGrp="1"/>
          </p:cNvSpPr>
          <p:nvPr>
            <p:ph type="dt" sz="half" idx="10"/>
          </p:nvPr>
        </p:nvSpPr>
        <p:spPr/>
        <p:txBody>
          <a:bodyPr/>
          <a:lstStyle/>
          <a:p>
            <a:r>
              <a:rPr kumimoji="1" lang="en-US" altLang="ja-JP"/>
              <a:t>2020.04. 10 (Fri) NKS2 meeting</a:t>
            </a:r>
            <a:endParaRPr kumimoji="1" lang="ja-JP" altLang="en-US"/>
          </a:p>
        </p:txBody>
      </p:sp>
      <p:sp>
        <p:nvSpPr>
          <p:cNvPr id="4" name="Footer Placeholder 3"/>
          <p:cNvSpPr>
            <a:spLocks noGrp="1"/>
          </p:cNvSpPr>
          <p:nvPr>
            <p:ph type="ftr" sz="quarter" idx="11"/>
          </p:nvPr>
        </p:nvSpPr>
        <p:spPr/>
        <p:txBody>
          <a:bodyPr/>
          <a:lstStyle/>
          <a:p>
            <a:r>
              <a:rPr kumimoji="1" lang="en-US" altLang="ja-JP"/>
              <a:t>Status Report #22</a:t>
            </a:r>
            <a:endParaRPr kumimoji="1" lang="ja-JP" altLang="en-US"/>
          </a:p>
        </p:txBody>
      </p:sp>
      <p:sp>
        <p:nvSpPr>
          <p:cNvPr id="5" name="Slide Number Placeholder 4"/>
          <p:cNvSpPr>
            <a:spLocks noGrp="1"/>
          </p:cNvSpPr>
          <p:nvPr>
            <p:ph type="sldNum" sz="quarter" idx="12"/>
          </p:nvPr>
        </p:nvSpPr>
        <p:spPr/>
        <p:txBody>
          <a:bodyPr/>
          <a:lstStyle/>
          <a:p>
            <a:fld id="{EB4A5961-FDEB-4F74-B923-DA7FAB16CA36}" type="slidenum">
              <a:rPr kumimoji="1" lang="ja-JP" altLang="en-US" smtClean="0"/>
              <a:t>‹#›</a:t>
            </a:fld>
            <a:endParaRPr kumimoji="1" lang="ja-JP" altLang="en-US"/>
          </a:p>
        </p:txBody>
      </p:sp>
      <p:sp>
        <p:nvSpPr>
          <p:cNvPr id="7" name="Title 1">
            <a:extLst>
              <a:ext uri="{FF2B5EF4-FFF2-40B4-BE49-F238E27FC236}">
                <a16:creationId xmlns:a16="http://schemas.microsoft.com/office/drawing/2014/main" id="{15F35469-D4DD-4347-B02B-080122B64E91}"/>
              </a:ext>
            </a:extLst>
          </p:cNvPr>
          <p:cNvSpPr>
            <a:spLocks noGrp="1"/>
          </p:cNvSpPr>
          <p:nvPr>
            <p:ph type="title" hasCustomPrompt="1"/>
          </p:nvPr>
        </p:nvSpPr>
        <p:spPr>
          <a:xfrm>
            <a:off x="838200" y="0"/>
            <a:ext cx="10515600" cy="540000"/>
          </a:xfrm>
          <a:noFill/>
          <a:ln>
            <a:noFill/>
          </a:ln>
          <a:scene3d>
            <a:camera prst="orthographicFront"/>
            <a:lightRig rig="freezing" dir="t"/>
          </a:scene3d>
          <a:sp3d/>
        </p:spPr>
        <p:txBody>
          <a:bodyPr>
            <a:normAutofit/>
          </a:bodyPr>
          <a:lstStyle>
            <a:lvl1pPr>
              <a:defRPr sz="2500" b="1" baseline="0">
                <a:solidFill>
                  <a:schemeClr val="bg1"/>
                </a:solidFill>
                <a:latin typeface="Yu Gothic UI Semibold" panose="020B0700000000000000" pitchFamily="50" charset="-128"/>
                <a:ea typeface="Yu Gothic UI Semibold" panose="020B0700000000000000" pitchFamily="50" charset="-128"/>
              </a:defRPr>
            </a:lvl1pPr>
          </a:lstStyle>
          <a:p>
            <a:r>
              <a:rPr lang="ja-JP" altLang="en-US" dirty="0"/>
              <a:t>マスタータイトルの書式設定</a:t>
            </a:r>
            <a:endParaRPr lang="en-US" dirty="0"/>
          </a:p>
        </p:txBody>
      </p:sp>
      <p:sp>
        <p:nvSpPr>
          <p:cNvPr id="8" name="テキスト ボックス 7">
            <a:extLst>
              <a:ext uri="{FF2B5EF4-FFF2-40B4-BE49-F238E27FC236}">
                <a16:creationId xmlns:a16="http://schemas.microsoft.com/office/drawing/2014/main" id="{3C5FCC83-B8BE-4281-890D-ED9D598AC285}"/>
              </a:ext>
            </a:extLst>
          </p:cNvPr>
          <p:cNvSpPr txBox="1"/>
          <p:nvPr/>
        </p:nvSpPr>
        <p:spPr>
          <a:xfrm>
            <a:off x="10391632" y="0"/>
            <a:ext cx="1800367" cy="540000"/>
          </a:xfrm>
          <a:prstGeom prst="rect">
            <a:avLst/>
          </a:prstGeom>
          <a:noFill/>
        </p:spPr>
        <p:txBody>
          <a:bodyPr wrap="square" rtlCol="0" anchor="ctr">
            <a:noAutofit/>
          </a:bodyPr>
          <a:lstStyle/>
          <a:p>
            <a:pPr algn="ctr"/>
            <a:fld id="{3E297380-D571-49E0-8A6A-4941F0F746B0}" type="slidenum">
              <a:rPr kumimoji="1" lang="ja-JP" altLang="en-US" sz="3200" b="1" smtClean="0">
                <a:solidFill>
                  <a:schemeClr val="bg1"/>
                </a:solidFill>
                <a:latin typeface="+mj-ea"/>
                <a:ea typeface="+mj-ea"/>
              </a:rPr>
              <a:pPr algn="ctr"/>
              <a:t>‹#›</a:t>
            </a:fld>
            <a:endParaRPr kumimoji="1" lang="ja-JP" altLang="en-US" sz="3200" b="1">
              <a:solidFill>
                <a:schemeClr val="bg1"/>
              </a:solidFill>
              <a:latin typeface="+mj-ea"/>
              <a:ea typeface="+mj-ea"/>
            </a:endParaRPr>
          </a:p>
        </p:txBody>
      </p:sp>
    </p:spTree>
    <p:extLst>
      <p:ext uri="{BB962C8B-B14F-4D97-AF65-F5344CB8AC3E}">
        <p14:creationId xmlns:p14="http://schemas.microsoft.com/office/powerpoint/2010/main" val="13901133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kumimoji="1" lang="en-US" altLang="ja-JP"/>
              <a:t>2020.04. 10 (Fri) NKS2 meeting</a:t>
            </a:r>
            <a:endParaRPr kumimoji="1" lang="ja-JP" altLang="en-US"/>
          </a:p>
        </p:txBody>
      </p:sp>
      <p:sp>
        <p:nvSpPr>
          <p:cNvPr id="3" name="Footer Placeholder 2"/>
          <p:cNvSpPr>
            <a:spLocks noGrp="1"/>
          </p:cNvSpPr>
          <p:nvPr>
            <p:ph type="ftr" sz="quarter" idx="11"/>
          </p:nvPr>
        </p:nvSpPr>
        <p:spPr/>
        <p:txBody>
          <a:bodyPr/>
          <a:lstStyle/>
          <a:p>
            <a:r>
              <a:rPr kumimoji="1" lang="en-US" altLang="ja-JP"/>
              <a:t>Status Report #22</a:t>
            </a:r>
            <a:endParaRPr kumimoji="1" lang="ja-JP" altLang="en-US"/>
          </a:p>
        </p:txBody>
      </p:sp>
      <p:sp>
        <p:nvSpPr>
          <p:cNvPr id="4" name="Slide Number Placeholder 3"/>
          <p:cNvSpPr>
            <a:spLocks noGrp="1"/>
          </p:cNvSpPr>
          <p:nvPr>
            <p:ph type="sldNum" sz="quarter" idx="12"/>
          </p:nvPr>
        </p:nvSpPr>
        <p:spPr/>
        <p:txBody>
          <a:bodyPr/>
          <a:lstStyle/>
          <a:p>
            <a:fld id="{EB4A5961-FDEB-4F74-B923-DA7FAB16CA36}" type="slidenum">
              <a:rPr kumimoji="1" lang="ja-JP" altLang="en-US" smtClean="0"/>
              <a:t>‹#›</a:t>
            </a:fld>
            <a:endParaRPr kumimoji="1" lang="ja-JP" altLang="en-US"/>
          </a:p>
        </p:txBody>
      </p:sp>
    </p:spTree>
    <p:extLst>
      <p:ext uri="{BB962C8B-B14F-4D97-AF65-F5344CB8AC3E}">
        <p14:creationId xmlns:p14="http://schemas.microsoft.com/office/powerpoint/2010/main" val="19638552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ja-JP" altLang="en-US"/>
              <a:t>マスター タイトルの書式設定</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r>
              <a:rPr kumimoji="1" lang="en-US" altLang="ja-JP"/>
              <a:t>2020.04. 10 (Fri) NKS2 meeting</a:t>
            </a:r>
            <a:endParaRPr kumimoji="1" lang="ja-JP" altLang="en-US"/>
          </a:p>
        </p:txBody>
      </p:sp>
      <p:sp>
        <p:nvSpPr>
          <p:cNvPr id="6" name="Footer Placeholder 5"/>
          <p:cNvSpPr>
            <a:spLocks noGrp="1"/>
          </p:cNvSpPr>
          <p:nvPr>
            <p:ph type="ftr" sz="quarter" idx="11"/>
          </p:nvPr>
        </p:nvSpPr>
        <p:spPr/>
        <p:txBody>
          <a:bodyPr/>
          <a:lstStyle/>
          <a:p>
            <a:r>
              <a:rPr kumimoji="1" lang="en-US" altLang="ja-JP"/>
              <a:t>Status Report #22</a:t>
            </a:r>
            <a:endParaRPr kumimoji="1" lang="ja-JP" altLang="en-US"/>
          </a:p>
        </p:txBody>
      </p:sp>
      <p:sp>
        <p:nvSpPr>
          <p:cNvPr id="7" name="Slide Number Placeholder 6"/>
          <p:cNvSpPr>
            <a:spLocks noGrp="1"/>
          </p:cNvSpPr>
          <p:nvPr>
            <p:ph type="sldNum" sz="quarter" idx="12"/>
          </p:nvPr>
        </p:nvSpPr>
        <p:spPr/>
        <p:txBody>
          <a:bodyPr/>
          <a:lstStyle/>
          <a:p>
            <a:fld id="{EB4A5961-FDEB-4F74-B923-DA7FAB16CA36}" type="slidenum">
              <a:rPr kumimoji="1" lang="ja-JP" altLang="en-US" smtClean="0"/>
              <a:t>‹#›</a:t>
            </a:fld>
            <a:endParaRPr kumimoji="1" lang="ja-JP" altLang="en-US"/>
          </a:p>
        </p:txBody>
      </p:sp>
    </p:spTree>
    <p:extLst>
      <p:ext uri="{BB962C8B-B14F-4D97-AF65-F5344CB8AC3E}">
        <p14:creationId xmlns:p14="http://schemas.microsoft.com/office/powerpoint/2010/main" val="2219655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ja-JP" altLang="en-US"/>
              <a:t>マスター タイトルの書式設定</a:t>
            </a:r>
            <a:endParaRPr lang="en-US"/>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r>
              <a:rPr kumimoji="1" lang="en-US" altLang="ja-JP"/>
              <a:t>2020.04. 10 (Fri) NKS2 meeting</a:t>
            </a:r>
            <a:endParaRPr kumimoji="1" lang="ja-JP" altLang="en-US"/>
          </a:p>
        </p:txBody>
      </p:sp>
      <p:sp>
        <p:nvSpPr>
          <p:cNvPr id="6" name="Footer Placeholder 5"/>
          <p:cNvSpPr>
            <a:spLocks noGrp="1"/>
          </p:cNvSpPr>
          <p:nvPr>
            <p:ph type="ftr" sz="quarter" idx="11"/>
          </p:nvPr>
        </p:nvSpPr>
        <p:spPr/>
        <p:txBody>
          <a:bodyPr/>
          <a:lstStyle/>
          <a:p>
            <a:r>
              <a:rPr kumimoji="1" lang="en-US" altLang="ja-JP"/>
              <a:t>Status Report #22</a:t>
            </a:r>
            <a:endParaRPr kumimoji="1" lang="ja-JP" altLang="en-US"/>
          </a:p>
        </p:txBody>
      </p:sp>
      <p:sp>
        <p:nvSpPr>
          <p:cNvPr id="7" name="Slide Number Placeholder 6"/>
          <p:cNvSpPr>
            <a:spLocks noGrp="1"/>
          </p:cNvSpPr>
          <p:nvPr>
            <p:ph type="sldNum" sz="quarter" idx="12"/>
          </p:nvPr>
        </p:nvSpPr>
        <p:spPr/>
        <p:txBody>
          <a:bodyPr/>
          <a:lstStyle/>
          <a:p>
            <a:fld id="{EB4A5961-FDEB-4F74-B923-DA7FAB16CA36}" type="slidenum">
              <a:rPr kumimoji="1" lang="ja-JP" altLang="en-US" smtClean="0"/>
              <a:t>‹#›</a:t>
            </a:fld>
            <a:endParaRPr kumimoji="1" lang="ja-JP" altLang="en-US"/>
          </a:p>
        </p:txBody>
      </p:sp>
    </p:spTree>
    <p:extLst>
      <p:ext uri="{BB962C8B-B14F-4D97-AF65-F5344CB8AC3E}">
        <p14:creationId xmlns:p14="http://schemas.microsoft.com/office/powerpoint/2010/main" val="23402145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theme" Target="../theme/theme2.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slideLayout" Target="../slideLayouts/slideLayout41.xml"/><Relationship Id="rId3" Type="http://schemas.openxmlformats.org/officeDocument/2006/relationships/slideLayout" Target="../slideLayouts/slideLayout31.xml"/><Relationship Id="rId7" Type="http://schemas.openxmlformats.org/officeDocument/2006/relationships/slideLayout" Target="../slideLayouts/slideLayout35.xml"/><Relationship Id="rId12" Type="http://schemas.openxmlformats.org/officeDocument/2006/relationships/slideLayout" Target="../slideLayouts/slideLayout40.xml"/><Relationship Id="rId2" Type="http://schemas.openxmlformats.org/officeDocument/2006/relationships/slideLayout" Target="../slideLayouts/slideLayout30.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5" Type="http://schemas.openxmlformats.org/officeDocument/2006/relationships/theme" Target="../theme/theme3.xml"/><Relationship Id="rId10" Type="http://schemas.openxmlformats.org/officeDocument/2006/relationships/slideLayout" Target="../slideLayouts/slideLayout38.xml"/><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accent1">
                <a:lumMod val="5000"/>
                <a:lumOff val="95000"/>
              </a:schemeClr>
            </a:gs>
            <a:gs pos="70000">
              <a:srgbClr val="ECF8FF"/>
            </a:gs>
            <a:gs pos="48000">
              <a:srgbClr val="F3F4FE"/>
            </a:gs>
            <a:gs pos="100000">
              <a:srgbClr val="D8F0FF"/>
            </a:gs>
          </a:gsLst>
          <a:lin ang="5400000" scaled="1"/>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ja-JP" altLang="en-US"/>
              <a:t>マスター タイトルの書式設定</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1" i="0" baseline="0">
                <a:solidFill>
                  <a:srgbClr val="001060"/>
                </a:solidFill>
                <a:latin typeface="Yu Gothic UI Semilight" panose="020B0400000000000000" pitchFamily="50" charset="-128"/>
              </a:defRPr>
            </a:lvl1pPr>
          </a:lstStyle>
          <a:p>
            <a:r>
              <a:rPr kumimoji="1" lang="en-US" altLang="ja-JP"/>
              <a:t>2020.04. 10 (Fri) NKS2 meeting</a:t>
            </a:r>
            <a:endParaRPr kumimoji="1" lang="ja-JP"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baseline="0">
                <a:solidFill>
                  <a:srgbClr val="001060"/>
                </a:solidFill>
                <a:latin typeface="Yu Gothic UI Semibold" panose="020B0700000000000000" pitchFamily="50" charset="-128"/>
                <a:ea typeface="Yu Gothic UI Semibold" panose="020B0700000000000000" pitchFamily="50" charset="-128"/>
              </a:defRPr>
            </a:lvl1pPr>
          </a:lstStyle>
          <a:p>
            <a:r>
              <a:rPr kumimoji="1" lang="en-US" altLang="ja-JP"/>
              <a:t>Status Report #22</a:t>
            </a:r>
            <a:endParaRPr kumimoji="1" lang="ja-JP"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lumMod val="85000"/>
                    <a:lumOff val="15000"/>
                  </a:schemeClr>
                </a:solidFill>
              </a:defRPr>
            </a:lvl1pPr>
          </a:lstStyle>
          <a:p>
            <a:fld id="{EB4A5961-FDEB-4F74-B923-DA7FAB16CA36}" type="slidenum">
              <a:rPr kumimoji="1" lang="ja-JP" altLang="en-US" smtClean="0"/>
              <a:t>‹#›</a:t>
            </a:fld>
            <a:endParaRPr kumimoji="1" lang="ja-JP" altLang="en-US"/>
          </a:p>
        </p:txBody>
      </p:sp>
      <p:sp>
        <p:nvSpPr>
          <p:cNvPr id="7" name="テキスト ボックス 6">
            <a:extLst>
              <a:ext uri="{FF2B5EF4-FFF2-40B4-BE49-F238E27FC236}">
                <a16:creationId xmlns:a16="http://schemas.microsoft.com/office/drawing/2014/main" id="{02712F5A-F8BF-469F-89D9-543BFFD78F3D}"/>
              </a:ext>
            </a:extLst>
          </p:cNvPr>
          <p:cNvSpPr txBox="1"/>
          <p:nvPr/>
        </p:nvSpPr>
        <p:spPr>
          <a:xfrm>
            <a:off x="10391633" y="1"/>
            <a:ext cx="1800367" cy="576000"/>
          </a:xfrm>
          <a:prstGeom prst="rect">
            <a:avLst/>
          </a:prstGeom>
          <a:noFill/>
        </p:spPr>
        <p:txBody>
          <a:bodyPr wrap="square" rtlCol="0" anchor="ctr">
            <a:noAutofit/>
          </a:bodyPr>
          <a:lstStyle/>
          <a:p>
            <a:pPr algn="ctr"/>
            <a:fld id="{3E297380-D571-49E0-8A6A-4941F0F746B0}" type="slidenum">
              <a:rPr kumimoji="1" lang="ja-JP" altLang="en-US" sz="3200" b="1" smtClean="0">
                <a:solidFill>
                  <a:srgbClr val="001E64"/>
                </a:solidFill>
                <a:latin typeface="+mj-ea"/>
                <a:ea typeface="+mj-ea"/>
              </a:rPr>
              <a:pPr algn="ctr"/>
              <a:t>‹#›</a:t>
            </a:fld>
            <a:endParaRPr kumimoji="1" lang="ja-JP" altLang="en-US" sz="3200" b="1" dirty="0">
              <a:solidFill>
                <a:srgbClr val="001E64"/>
              </a:solidFill>
              <a:latin typeface="+mj-ea"/>
              <a:ea typeface="+mj-ea"/>
            </a:endParaRPr>
          </a:p>
        </p:txBody>
      </p:sp>
    </p:spTree>
    <p:extLst>
      <p:ext uri="{BB962C8B-B14F-4D97-AF65-F5344CB8AC3E}">
        <p14:creationId xmlns:p14="http://schemas.microsoft.com/office/powerpoint/2010/main" val="33732459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Lst>
  <p:hf sldNum="0" hdr="0"/>
  <p:txStyles>
    <p:titleStyle>
      <a:lvl1pPr algn="l" defTabSz="914400" rtl="0" eaLnBrk="1" latinLnBrk="0" hangingPunct="1">
        <a:lnSpc>
          <a:spcPct val="90000"/>
        </a:lnSpc>
        <a:spcBef>
          <a:spcPct val="0"/>
        </a:spcBef>
        <a:buNone/>
        <a:defRPr kumimoji="1" sz="4400" kern="1200" baseline="0">
          <a:solidFill>
            <a:schemeClr val="tx1"/>
          </a:solidFill>
          <a:latin typeface="Yu Gothic UI Light" panose="020B0300000000000000" pitchFamily="50" charset="-128"/>
          <a:ea typeface="游ゴシック Light" panose="020B0300000000000000" pitchFamily="50" charset="-128"/>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400" kern="1200" baseline="0">
          <a:solidFill>
            <a:schemeClr val="tx1"/>
          </a:solidFill>
          <a:latin typeface="Yu Gothic UI Semilight" panose="020B0400000000000000" pitchFamily="50" charset="-128"/>
          <a:ea typeface="Yu Gothic UI Semilight" panose="020B0400000000000000"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000" kern="1200" baseline="0">
          <a:solidFill>
            <a:schemeClr val="tx1"/>
          </a:solidFill>
          <a:latin typeface="Yu Gothic UI Semilight" panose="020B0400000000000000" pitchFamily="50" charset="-128"/>
          <a:ea typeface="Yu Gothic UI Semilight" panose="020B0400000000000000"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1600" kern="1200" baseline="0">
          <a:solidFill>
            <a:schemeClr val="tx1"/>
          </a:solidFill>
          <a:latin typeface="Yu Gothic UI Semilight" panose="020B0400000000000000" pitchFamily="50" charset="-128"/>
          <a:ea typeface="Yu Gothic UI Semilight" panose="020B0400000000000000"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200" kern="1200" baseline="0">
          <a:solidFill>
            <a:schemeClr val="tx1"/>
          </a:solidFill>
          <a:latin typeface="Yu Gothic UI Semilight" panose="020B0400000000000000" pitchFamily="50" charset="-128"/>
          <a:ea typeface="Yu Gothic UI Semilight" panose="020B0400000000000000"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200" kern="1200" baseline="0">
          <a:solidFill>
            <a:schemeClr val="tx1"/>
          </a:solidFill>
          <a:latin typeface="Yu Gothic UI Semilight" panose="020B0400000000000000" pitchFamily="50" charset="-128"/>
          <a:ea typeface="Yu Gothic UI Semilight" panose="020B0400000000000000"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accent1">
                <a:lumMod val="5000"/>
                <a:lumOff val="95000"/>
              </a:schemeClr>
            </a:gs>
            <a:gs pos="70000">
              <a:srgbClr val="ECF8FF"/>
            </a:gs>
            <a:gs pos="48000">
              <a:srgbClr val="F3F4FE"/>
            </a:gs>
            <a:gs pos="100000">
              <a:srgbClr val="D8F0FF"/>
            </a:gs>
          </a:gsLst>
          <a:lin ang="5400000" scaled="1"/>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ja-JP" altLang="en-US"/>
              <a:t>マスター タイトルの書式設定</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2"/>
          </p:nvPr>
        </p:nvSpPr>
        <p:spPr>
          <a:xfrm>
            <a:off x="276226" y="6356350"/>
            <a:ext cx="3371850" cy="501650"/>
          </a:xfrm>
          <a:prstGeom prst="rect">
            <a:avLst/>
          </a:prstGeom>
          <a:ln>
            <a:noFill/>
          </a:ln>
        </p:spPr>
        <p:txBody>
          <a:bodyPr vert="horz" lIns="91440" tIns="45720" rIns="91440" bIns="45720" rtlCol="0" anchor="ctr"/>
          <a:lstStyle>
            <a:lvl1pPr algn="l">
              <a:defRPr sz="1200" b="1" i="0" baseline="0">
                <a:solidFill>
                  <a:srgbClr val="001060"/>
                </a:solidFill>
                <a:latin typeface="Yu Gothic UI Semilight" panose="020B0400000000000000" pitchFamily="50" charset="-128"/>
              </a:defRPr>
            </a:lvl1pPr>
          </a:lstStyle>
          <a:p>
            <a:r>
              <a:rPr kumimoji="1" lang="en-US" altLang="ja-JP"/>
              <a:t>2020.04. 10 (Fri) NKS2 meeting</a:t>
            </a:r>
            <a:endParaRPr kumimoji="1" lang="ja-JP" alt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baseline="0">
                <a:solidFill>
                  <a:srgbClr val="001060"/>
                </a:solidFill>
                <a:latin typeface="Yu Gothic UI Semibold" panose="020B0700000000000000" pitchFamily="50" charset="-128"/>
                <a:ea typeface="Yu Gothic UI Semibold" panose="020B0700000000000000" pitchFamily="50" charset="-128"/>
              </a:defRPr>
            </a:lvl1pPr>
          </a:lstStyle>
          <a:p>
            <a:r>
              <a:rPr kumimoji="1" lang="en-US" altLang="zh-TW"/>
              <a:t>Status Report #22</a:t>
            </a:r>
            <a:endParaRPr kumimoji="1" lang="ja-JP" alt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lumMod val="85000"/>
                    <a:lumOff val="15000"/>
                  </a:schemeClr>
                </a:solidFill>
              </a:defRPr>
            </a:lvl1pPr>
          </a:lstStyle>
          <a:p>
            <a:fld id="{402B6F2B-E99B-4693-BC0E-F42597913EFE}" type="slidenum">
              <a:rPr kumimoji="1" lang="ja-JP" altLang="en-US" smtClean="0"/>
              <a:t>‹#›</a:t>
            </a:fld>
            <a:endParaRPr kumimoji="1" lang="ja-JP" altLang="en-US"/>
          </a:p>
        </p:txBody>
      </p:sp>
      <p:sp>
        <p:nvSpPr>
          <p:cNvPr id="7" name="テキスト ボックス 6">
            <a:extLst>
              <a:ext uri="{FF2B5EF4-FFF2-40B4-BE49-F238E27FC236}">
                <a16:creationId xmlns:a16="http://schemas.microsoft.com/office/drawing/2014/main" id="{02712F5A-F8BF-469F-89D9-543BFFD78F3D}"/>
              </a:ext>
            </a:extLst>
          </p:cNvPr>
          <p:cNvSpPr txBox="1"/>
          <p:nvPr/>
        </p:nvSpPr>
        <p:spPr>
          <a:xfrm>
            <a:off x="10391633" y="1"/>
            <a:ext cx="1800367" cy="540000"/>
          </a:xfrm>
          <a:prstGeom prst="rect">
            <a:avLst/>
          </a:prstGeom>
          <a:noFill/>
        </p:spPr>
        <p:txBody>
          <a:bodyPr wrap="square" rtlCol="0" anchor="ctr">
            <a:noAutofit/>
          </a:bodyPr>
          <a:lstStyle/>
          <a:p>
            <a:pPr algn="ctr"/>
            <a:fld id="{3E297380-D571-49E0-8A6A-4941F0F746B0}" type="slidenum">
              <a:rPr kumimoji="1" lang="ja-JP" altLang="en-US" sz="3200" b="1" smtClean="0">
                <a:solidFill>
                  <a:srgbClr val="001E64"/>
                </a:solidFill>
                <a:latin typeface="+mj-ea"/>
                <a:ea typeface="+mj-ea"/>
              </a:rPr>
              <a:pPr algn="ctr"/>
              <a:t>‹#›</a:t>
            </a:fld>
            <a:endParaRPr kumimoji="1" lang="ja-JP" altLang="en-US" sz="3200" b="1">
              <a:solidFill>
                <a:srgbClr val="001E64"/>
              </a:solidFill>
              <a:latin typeface="+mj-ea"/>
              <a:ea typeface="+mj-ea"/>
            </a:endParaRPr>
          </a:p>
        </p:txBody>
      </p:sp>
    </p:spTree>
    <p:extLst>
      <p:ext uri="{BB962C8B-B14F-4D97-AF65-F5344CB8AC3E}">
        <p14:creationId xmlns:p14="http://schemas.microsoft.com/office/powerpoint/2010/main" val="2019292808"/>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 id="2147483687" r:id="rId12"/>
    <p:sldLayoutId id="2147483688" r:id="rId13"/>
    <p:sldLayoutId id="2147483689" r:id="rId14"/>
  </p:sldLayoutIdLst>
  <p:hf sldNum="0" hdr="0"/>
  <p:txStyles>
    <p:titleStyle>
      <a:lvl1pPr algn="l" defTabSz="914400" rtl="0" eaLnBrk="1" latinLnBrk="0" hangingPunct="1">
        <a:lnSpc>
          <a:spcPct val="90000"/>
        </a:lnSpc>
        <a:spcBef>
          <a:spcPct val="0"/>
        </a:spcBef>
        <a:buNone/>
        <a:defRPr kumimoji="1" sz="4400" kern="1200" baseline="0">
          <a:solidFill>
            <a:schemeClr val="tx1"/>
          </a:solidFill>
          <a:latin typeface="Yu Gothic UI Light" panose="020B0300000000000000" pitchFamily="50" charset="-128"/>
          <a:ea typeface="游ゴシック Light" panose="020B0300000000000000" pitchFamily="50" charset="-128"/>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400" kern="1200" baseline="0">
          <a:solidFill>
            <a:schemeClr val="tx1"/>
          </a:solidFill>
          <a:latin typeface="Yu Gothic UI Semilight" panose="020B0400000000000000" pitchFamily="50" charset="-128"/>
          <a:ea typeface="Yu Gothic UI Semilight" panose="020B0400000000000000"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000" kern="1200" baseline="0">
          <a:solidFill>
            <a:schemeClr val="tx1"/>
          </a:solidFill>
          <a:latin typeface="Yu Gothic UI Semilight" panose="020B0400000000000000" pitchFamily="50" charset="-128"/>
          <a:ea typeface="Yu Gothic UI Semilight" panose="020B0400000000000000"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1600" kern="1200" baseline="0">
          <a:solidFill>
            <a:schemeClr val="tx1"/>
          </a:solidFill>
          <a:latin typeface="Yu Gothic UI Semilight" panose="020B0400000000000000" pitchFamily="50" charset="-128"/>
          <a:ea typeface="Yu Gothic UI Semilight" panose="020B0400000000000000"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200" kern="1200" baseline="0">
          <a:solidFill>
            <a:schemeClr val="tx1"/>
          </a:solidFill>
          <a:latin typeface="Yu Gothic UI Semilight" panose="020B0400000000000000" pitchFamily="50" charset="-128"/>
          <a:ea typeface="Yu Gothic UI Semilight" panose="020B0400000000000000"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200" kern="1200" baseline="0">
          <a:solidFill>
            <a:schemeClr val="tx1"/>
          </a:solidFill>
          <a:latin typeface="Yu Gothic UI Semilight" panose="020B0400000000000000" pitchFamily="50" charset="-128"/>
          <a:ea typeface="Yu Gothic UI Semilight" panose="020B0400000000000000"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accent1">
                <a:lumMod val="5000"/>
                <a:lumOff val="95000"/>
              </a:schemeClr>
            </a:gs>
            <a:gs pos="70000">
              <a:srgbClr val="ECF8FF"/>
            </a:gs>
            <a:gs pos="48000">
              <a:srgbClr val="F3F4FE"/>
            </a:gs>
            <a:gs pos="100000">
              <a:srgbClr val="D8F0FF"/>
            </a:gs>
          </a:gsLst>
          <a:lin ang="5400000" scaled="1"/>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ja-JP" altLang="en-US" dirty="0"/>
              <a:t>マスター タイトルの書式設定</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1" i="0" baseline="0">
                <a:solidFill>
                  <a:srgbClr val="001060"/>
                </a:solidFill>
                <a:latin typeface="Yu Gothic UI Semilight" panose="020B0400000000000000" pitchFamily="50" charset="-128"/>
              </a:defRPr>
            </a:lvl1pPr>
          </a:lstStyle>
          <a:p>
            <a:r>
              <a:rPr kumimoji="1" lang="en-US" altLang="ja-JP"/>
              <a:t>2020.04. 10 (Fri) NKS2 meeting</a:t>
            </a:r>
            <a:endParaRPr kumimoji="1" lang="ja-JP"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baseline="0">
                <a:solidFill>
                  <a:srgbClr val="001060"/>
                </a:solidFill>
                <a:latin typeface="Yu Gothic UI Semibold" panose="020B0700000000000000" pitchFamily="50" charset="-128"/>
                <a:ea typeface="Yu Gothic UI Semibold" panose="020B0700000000000000" pitchFamily="50" charset="-128"/>
              </a:defRPr>
            </a:lvl1pPr>
          </a:lstStyle>
          <a:p>
            <a:r>
              <a:rPr kumimoji="1" lang="en-US" altLang="zh-TW"/>
              <a:t>Status Report #22</a:t>
            </a:r>
            <a:endParaRPr kumimoji="1" lang="ja-JP" alt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lumMod val="85000"/>
                    <a:lumOff val="15000"/>
                  </a:schemeClr>
                </a:solidFill>
              </a:defRPr>
            </a:lvl1pPr>
          </a:lstStyle>
          <a:p>
            <a:fld id="{402B6F2B-E99B-4693-BC0E-F42597913EFE}" type="slidenum">
              <a:rPr kumimoji="1" lang="ja-JP" altLang="en-US" smtClean="0"/>
              <a:t>‹#›</a:t>
            </a:fld>
            <a:endParaRPr kumimoji="1" lang="ja-JP" altLang="en-US"/>
          </a:p>
        </p:txBody>
      </p:sp>
      <p:sp>
        <p:nvSpPr>
          <p:cNvPr id="7" name="テキスト ボックス 6">
            <a:extLst>
              <a:ext uri="{FF2B5EF4-FFF2-40B4-BE49-F238E27FC236}">
                <a16:creationId xmlns:a16="http://schemas.microsoft.com/office/drawing/2014/main" id="{02712F5A-F8BF-469F-89D9-543BFFD78F3D}"/>
              </a:ext>
            </a:extLst>
          </p:cNvPr>
          <p:cNvSpPr txBox="1"/>
          <p:nvPr/>
        </p:nvSpPr>
        <p:spPr>
          <a:xfrm>
            <a:off x="10391633" y="1"/>
            <a:ext cx="1800367" cy="540000"/>
          </a:xfrm>
          <a:prstGeom prst="rect">
            <a:avLst/>
          </a:prstGeom>
          <a:noFill/>
        </p:spPr>
        <p:txBody>
          <a:bodyPr wrap="square" rtlCol="0" anchor="ctr">
            <a:noAutofit/>
          </a:bodyPr>
          <a:lstStyle/>
          <a:p>
            <a:pPr algn="ctr"/>
            <a:fld id="{3E297380-D571-49E0-8A6A-4941F0F746B0}" type="slidenum">
              <a:rPr kumimoji="1" lang="ja-JP" altLang="en-US" sz="3200" b="1" smtClean="0">
                <a:solidFill>
                  <a:srgbClr val="001E64"/>
                </a:solidFill>
                <a:latin typeface="+mj-ea"/>
                <a:ea typeface="+mj-ea"/>
              </a:rPr>
              <a:pPr algn="ctr"/>
              <a:t>‹#›</a:t>
            </a:fld>
            <a:endParaRPr kumimoji="1" lang="ja-JP" altLang="en-US" sz="3200" b="1" dirty="0">
              <a:solidFill>
                <a:srgbClr val="001E64"/>
              </a:solidFill>
              <a:latin typeface="+mj-ea"/>
              <a:ea typeface="+mj-ea"/>
            </a:endParaRPr>
          </a:p>
        </p:txBody>
      </p:sp>
    </p:spTree>
    <p:extLst>
      <p:ext uri="{BB962C8B-B14F-4D97-AF65-F5344CB8AC3E}">
        <p14:creationId xmlns:p14="http://schemas.microsoft.com/office/powerpoint/2010/main" val="2550565720"/>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 id="2147483703" r:id="rId13"/>
    <p:sldLayoutId id="2147483704" r:id="rId14"/>
  </p:sldLayoutIdLst>
  <p:hf sldNum="0" hdr="0"/>
  <p:txStyles>
    <p:titleStyle>
      <a:lvl1pPr algn="l" defTabSz="914400" rtl="0" eaLnBrk="1" latinLnBrk="0" hangingPunct="1">
        <a:lnSpc>
          <a:spcPct val="90000"/>
        </a:lnSpc>
        <a:spcBef>
          <a:spcPct val="0"/>
        </a:spcBef>
        <a:buNone/>
        <a:defRPr kumimoji="1" sz="4400" kern="1200" baseline="0">
          <a:solidFill>
            <a:schemeClr val="tx1"/>
          </a:solidFill>
          <a:latin typeface="Yu Gothic UI Light" panose="020B0300000000000000" pitchFamily="50" charset="-128"/>
          <a:ea typeface="游ゴシック Light" panose="020B0300000000000000" pitchFamily="50" charset="-128"/>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400" kern="1200" baseline="0">
          <a:solidFill>
            <a:schemeClr val="tx1"/>
          </a:solidFill>
          <a:latin typeface="Yu Gothic UI Semilight" panose="020B0400000000000000" pitchFamily="50" charset="-128"/>
          <a:ea typeface="Yu Gothic UI Semilight" panose="020B0400000000000000"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000" kern="1200" baseline="0">
          <a:solidFill>
            <a:schemeClr val="tx1"/>
          </a:solidFill>
          <a:latin typeface="Yu Gothic UI Semilight" panose="020B0400000000000000" pitchFamily="50" charset="-128"/>
          <a:ea typeface="Yu Gothic UI Semilight" panose="020B0400000000000000"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1600" kern="1200" baseline="0">
          <a:solidFill>
            <a:schemeClr val="tx1"/>
          </a:solidFill>
          <a:latin typeface="Yu Gothic UI Semilight" panose="020B0400000000000000" pitchFamily="50" charset="-128"/>
          <a:ea typeface="Yu Gothic UI Semilight" panose="020B0400000000000000"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200" kern="1200" baseline="0">
          <a:solidFill>
            <a:schemeClr val="tx1"/>
          </a:solidFill>
          <a:latin typeface="Yu Gothic UI Semilight" panose="020B0400000000000000" pitchFamily="50" charset="-128"/>
          <a:ea typeface="Yu Gothic UI Semilight" panose="020B0400000000000000"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200" kern="1200" baseline="0">
          <a:solidFill>
            <a:schemeClr val="tx1"/>
          </a:solidFill>
          <a:latin typeface="Yu Gothic UI Semilight" panose="020B0400000000000000" pitchFamily="50" charset="-128"/>
          <a:ea typeface="Yu Gothic UI Semilight" panose="020B0400000000000000"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C28C00D5-2DDC-4C59-8945-DEDAF7F38B45}"/>
              </a:ext>
            </a:extLst>
          </p:cNvPr>
          <p:cNvSpPr>
            <a:spLocks noGrp="1"/>
          </p:cNvSpPr>
          <p:nvPr>
            <p:ph type="ctrTitle"/>
          </p:nvPr>
        </p:nvSpPr>
        <p:spPr/>
        <p:txBody>
          <a:bodyPr/>
          <a:lstStyle/>
          <a:p>
            <a:r>
              <a:rPr kumimoji="1" lang="en-US" altLang="ja-JP" dirty="0"/>
              <a:t>Status Report #22</a:t>
            </a:r>
            <a:endParaRPr kumimoji="1" lang="ja-JP" altLang="en-US" dirty="0"/>
          </a:p>
        </p:txBody>
      </p:sp>
      <p:sp>
        <p:nvSpPr>
          <p:cNvPr id="5" name="字幕 4">
            <a:extLst>
              <a:ext uri="{FF2B5EF4-FFF2-40B4-BE49-F238E27FC236}">
                <a16:creationId xmlns:a16="http://schemas.microsoft.com/office/drawing/2014/main" id="{525CA376-EDDF-4664-9E9A-ED5951EC4A7B}"/>
              </a:ext>
            </a:extLst>
          </p:cNvPr>
          <p:cNvSpPr>
            <a:spLocks noGrp="1"/>
          </p:cNvSpPr>
          <p:nvPr>
            <p:ph type="subTitle" idx="1"/>
          </p:nvPr>
        </p:nvSpPr>
        <p:spPr/>
        <p:txBody>
          <a:bodyPr>
            <a:normAutofit/>
          </a:bodyPr>
          <a:lstStyle/>
          <a:p>
            <a:r>
              <a:rPr kumimoji="1" lang="en-US" altLang="ja-JP" sz="1500" dirty="0"/>
              <a:t>2020. 04. 10 (Fri)</a:t>
            </a:r>
          </a:p>
          <a:p>
            <a:r>
              <a:rPr lang="en-US" altLang="ja-JP" sz="1500" dirty="0"/>
              <a:t>M1   FUJIWARA Tomasa</a:t>
            </a:r>
            <a:endParaRPr kumimoji="1" lang="ja-JP" altLang="en-US" sz="1500" dirty="0"/>
          </a:p>
        </p:txBody>
      </p:sp>
      <p:sp>
        <p:nvSpPr>
          <p:cNvPr id="6" name="コンテンツ プレースホルダー 5">
            <a:extLst>
              <a:ext uri="{FF2B5EF4-FFF2-40B4-BE49-F238E27FC236}">
                <a16:creationId xmlns:a16="http://schemas.microsoft.com/office/drawing/2014/main" id="{82405091-6454-4349-B593-5C43A9DB4592}"/>
              </a:ext>
            </a:extLst>
          </p:cNvPr>
          <p:cNvSpPr>
            <a:spLocks noGrp="1"/>
          </p:cNvSpPr>
          <p:nvPr>
            <p:ph sz="quarter" idx="13"/>
          </p:nvPr>
        </p:nvSpPr>
        <p:spPr/>
        <p:txBody>
          <a:bodyPr/>
          <a:lstStyle/>
          <a:p>
            <a:endParaRPr kumimoji="1" lang="ja-JP" altLang="en-US"/>
          </a:p>
        </p:txBody>
      </p:sp>
      <p:sp>
        <p:nvSpPr>
          <p:cNvPr id="7" name="テキスト プレースホルダー 6">
            <a:extLst>
              <a:ext uri="{FF2B5EF4-FFF2-40B4-BE49-F238E27FC236}">
                <a16:creationId xmlns:a16="http://schemas.microsoft.com/office/drawing/2014/main" id="{ACF245D5-4183-48E4-851C-E9AF73D4B6BE}"/>
              </a:ext>
            </a:extLst>
          </p:cNvPr>
          <p:cNvSpPr>
            <a:spLocks noGrp="1"/>
          </p:cNvSpPr>
          <p:nvPr>
            <p:ph type="body" sz="quarter" idx="14"/>
          </p:nvPr>
        </p:nvSpPr>
        <p:spPr/>
        <p:txBody>
          <a:bodyPr/>
          <a:lstStyle/>
          <a:p>
            <a:endParaRPr kumimoji="1" lang="ja-JP" altLang="en-US"/>
          </a:p>
        </p:txBody>
      </p:sp>
    </p:spTree>
    <p:extLst>
      <p:ext uri="{BB962C8B-B14F-4D97-AF65-F5344CB8AC3E}">
        <p14:creationId xmlns:p14="http://schemas.microsoft.com/office/powerpoint/2010/main" val="27476695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BE2239D-902E-4552-BD75-4F254233C4C2}"/>
              </a:ext>
            </a:extLst>
          </p:cNvPr>
          <p:cNvSpPr>
            <a:spLocks noGrp="1"/>
          </p:cNvSpPr>
          <p:nvPr>
            <p:ph type="title"/>
          </p:nvPr>
        </p:nvSpPr>
        <p:spPr/>
        <p:txBody>
          <a:bodyPr/>
          <a:lstStyle/>
          <a:p>
            <a:r>
              <a:rPr lang="en-US" altLang="ja-JP" dirty="0"/>
              <a:t>Restart data taking</a:t>
            </a:r>
            <a:endParaRPr kumimoji="1" lang="ja-JP" altLang="en-US" dirty="0"/>
          </a:p>
        </p:txBody>
      </p:sp>
      <p:sp>
        <p:nvSpPr>
          <p:cNvPr id="3" name="コンテンツ プレースホルダー 2">
            <a:extLst>
              <a:ext uri="{FF2B5EF4-FFF2-40B4-BE49-F238E27FC236}">
                <a16:creationId xmlns:a16="http://schemas.microsoft.com/office/drawing/2014/main" id="{6374FA08-85C9-4E9F-9094-F901210A6B0D}"/>
              </a:ext>
            </a:extLst>
          </p:cNvPr>
          <p:cNvSpPr>
            <a:spLocks noGrp="1"/>
          </p:cNvSpPr>
          <p:nvPr>
            <p:ph idx="1"/>
          </p:nvPr>
        </p:nvSpPr>
        <p:spPr/>
        <p:txBody>
          <a:bodyPr/>
          <a:lstStyle/>
          <a:p>
            <a:pPr lvl="0">
              <a:buFont typeface="Wingdings" panose="05000000000000000000" pitchFamily="2" charset="2"/>
              <a:buChar char="ü"/>
            </a:pPr>
            <a:r>
              <a:rPr lang="en-US" altLang="ja-JP" dirty="0">
                <a:solidFill>
                  <a:prstClr val="black"/>
                </a:solidFill>
              </a:rPr>
              <a:t>Data taking w/ cosmic</a:t>
            </a:r>
          </a:p>
          <a:p>
            <a:r>
              <a:rPr lang="en-US" altLang="ja-JP" dirty="0"/>
              <a:t>Bias</a:t>
            </a:r>
          </a:p>
          <a:p>
            <a:pPr marL="0" indent="0">
              <a:buNone/>
            </a:pPr>
            <a:r>
              <a:rPr lang="en-US" altLang="ja-JP" dirty="0"/>
              <a:t>      R-&gt;47.7 [V] (fixed)</a:t>
            </a:r>
          </a:p>
          <a:p>
            <a:pPr marL="0" indent="0">
              <a:buNone/>
            </a:pPr>
            <a:r>
              <a:rPr lang="en-US" altLang="ja-JP" dirty="0"/>
              <a:t>      L-&gt;178.8 [V]</a:t>
            </a:r>
            <a:endParaRPr lang="en-US" altLang="ja-JP" dirty="0">
              <a:solidFill>
                <a:prstClr val="black"/>
              </a:solidFill>
            </a:endParaRPr>
          </a:p>
          <a:p>
            <a:endParaRPr kumimoji="1" lang="ja-JP" altLang="en-US" dirty="0"/>
          </a:p>
        </p:txBody>
      </p:sp>
      <p:pic>
        <p:nvPicPr>
          <p:cNvPr id="4" name="図 3">
            <a:extLst>
              <a:ext uri="{FF2B5EF4-FFF2-40B4-BE49-F238E27FC236}">
                <a16:creationId xmlns:a16="http://schemas.microsoft.com/office/drawing/2014/main" id="{3B2D56D8-E949-462D-8D56-393C28E4FD46}"/>
              </a:ext>
            </a:extLst>
          </p:cNvPr>
          <p:cNvPicPr>
            <a:picLocks noChangeAspect="1"/>
          </p:cNvPicPr>
          <p:nvPr/>
        </p:nvPicPr>
        <p:blipFill>
          <a:blip r:embed="rId2"/>
          <a:stretch>
            <a:fillRect/>
          </a:stretch>
        </p:blipFill>
        <p:spPr>
          <a:xfrm>
            <a:off x="3581400" y="785205"/>
            <a:ext cx="8274600" cy="5512058"/>
          </a:xfrm>
          <a:prstGeom prst="rect">
            <a:avLst/>
          </a:prstGeom>
        </p:spPr>
      </p:pic>
      <p:sp>
        <p:nvSpPr>
          <p:cNvPr id="5" name="日付プレースホルダー 4">
            <a:extLst>
              <a:ext uri="{FF2B5EF4-FFF2-40B4-BE49-F238E27FC236}">
                <a16:creationId xmlns:a16="http://schemas.microsoft.com/office/drawing/2014/main" id="{AE763952-4022-44D6-9F56-D3B5CDDC7190}"/>
              </a:ext>
            </a:extLst>
          </p:cNvPr>
          <p:cNvSpPr>
            <a:spLocks noGrp="1"/>
          </p:cNvSpPr>
          <p:nvPr>
            <p:ph type="dt" sz="half" idx="10"/>
          </p:nvPr>
        </p:nvSpPr>
        <p:spPr/>
        <p:txBody>
          <a:bodyPr/>
          <a:lstStyle/>
          <a:p>
            <a:r>
              <a:rPr kumimoji="1" lang="en-US" altLang="ja-JP"/>
              <a:t>2020.04. 10 (Fri) NKS2 meeting</a:t>
            </a:r>
            <a:endParaRPr kumimoji="1" lang="ja-JP" altLang="en-US"/>
          </a:p>
        </p:txBody>
      </p:sp>
      <p:sp>
        <p:nvSpPr>
          <p:cNvPr id="6" name="フッター プレースホルダー 5">
            <a:extLst>
              <a:ext uri="{FF2B5EF4-FFF2-40B4-BE49-F238E27FC236}">
                <a16:creationId xmlns:a16="http://schemas.microsoft.com/office/drawing/2014/main" id="{B3327AD1-9D22-45FE-9E90-3E1909F9904A}"/>
              </a:ext>
            </a:extLst>
          </p:cNvPr>
          <p:cNvSpPr>
            <a:spLocks noGrp="1"/>
          </p:cNvSpPr>
          <p:nvPr>
            <p:ph type="ftr" sz="quarter" idx="11"/>
          </p:nvPr>
        </p:nvSpPr>
        <p:spPr/>
        <p:txBody>
          <a:bodyPr/>
          <a:lstStyle/>
          <a:p>
            <a:r>
              <a:rPr kumimoji="1" lang="en-US" altLang="ja-JP"/>
              <a:t>Status Report #22</a:t>
            </a:r>
            <a:endParaRPr kumimoji="1" lang="ja-JP" altLang="en-US"/>
          </a:p>
        </p:txBody>
      </p:sp>
    </p:spTree>
    <p:extLst>
      <p:ext uri="{BB962C8B-B14F-4D97-AF65-F5344CB8AC3E}">
        <p14:creationId xmlns:p14="http://schemas.microsoft.com/office/powerpoint/2010/main" val="4150531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E7C0CBA-2291-4C29-BAD8-E33E456BD0A3}"/>
              </a:ext>
            </a:extLst>
          </p:cNvPr>
          <p:cNvSpPr>
            <a:spLocks noGrp="1"/>
          </p:cNvSpPr>
          <p:nvPr>
            <p:ph type="title"/>
          </p:nvPr>
        </p:nvSpPr>
        <p:spPr/>
        <p:txBody>
          <a:bodyPr/>
          <a:lstStyle/>
          <a:p>
            <a:r>
              <a:rPr kumimoji="1" lang="en-US" altLang="ja-JP" dirty="0"/>
              <a:t>Restart data taking</a:t>
            </a:r>
            <a:endParaRPr kumimoji="1" lang="ja-JP" altLang="en-US" dirty="0"/>
          </a:p>
        </p:txBody>
      </p:sp>
      <p:sp>
        <p:nvSpPr>
          <p:cNvPr id="3" name="コンテンツ プレースホルダー 2">
            <a:extLst>
              <a:ext uri="{FF2B5EF4-FFF2-40B4-BE49-F238E27FC236}">
                <a16:creationId xmlns:a16="http://schemas.microsoft.com/office/drawing/2014/main" id="{BB394893-1615-46DE-BC7D-FBFBCBF50C13}"/>
              </a:ext>
            </a:extLst>
          </p:cNvPr>
          <p:cNvSpPr>
            <a:spLocks noGrp="1"/>
          </p:cNvSpPr>
          <p:nvPr>
            <p:ph idx="1"/>
          </p:nvPr>
        </p:nvSpPr>
        <p:spPr/>
        <p:txBody>
          <a:bodyPr/>
          <a:lstStyle/>
          <a:p>
            <a:r>
              <a:rPr kumimoji="1" lang="en-US" altLang="ja-JP" dirty="0"/>
              <a:t>After time walk correction</a:t>
            </a:r>
            <a:endParaRPr kumimoji="1" lang="ja-JP" altLang="en-US" dirty="0"/>
          </a:p>
        </p:txBody>
      </p:sp>
      <p:pic>
        <p:nvPicPr>
          <p:cNvPr id="4" name="図 3">
            <a:extLst>
              <a:ext uri="{FF2B5EF4-FFF2-40B4-BE49-F238E27FC236}">
                <a16:creationId xmlns:a16="http://schemas.microsoft.com/office/drawing/2014/main" id="{75511A7A-3AD6-408A-9540-0673FA119736}"/>
              </a:ext>
            </a:extLst>
          </p:cNvPr>
          <p:cNvPicPr>
            <a:picLocks noChangeAspect="1"/>
          </p:cNvPicPr>
          <p:nvPr/>
        </p:nvPicPr>
        <p:blipFill>
          <a:blip r:embed="rId2"/>
          <a:stretch>
            <a:fillRect/>
          </a:stretch>
        </p:blipFill>
        <p:spPr>
          <a:xfrm>
            <a:off x="3587787" y="684205"/>
            <a:ext cx="8268213" cy="5553970"/>
          </a:xfrm>
          <a:prstGeom prst="rect">
            <a:avLst/>
          </a:prstGeom>
        </p:spPr>
      </p:pic>
      <p:sp>
        <p:nvSpPr>
          <p:cNvPr id="5" name="日付プレースホルダー 4">
            <a:extLst>
              <a:ext uri="{FF2B5EF4-FFF2-40B4-BE49-F238E27FC236}">
                <a16:creationId xmlns:a16="http://schemas.microsoft.com/office/drawing/2014/main" id="{F06FB1D2-D67F-45EB-809E-6DD1173A5BDE}"/>
              </a:ext>
            </a:extLst>
          </p:cNvPr>
          <p:cNvSpPr>
            <a:spLocks noGrp="1"/>
          </p:cNvSpPr>
          <p:nvPr>
            <p:ph type="dt" sz="half" idx="10"/>
          </p:nvPr>
        </p:nvSpPr>
        <p:spPr/>
        <p:txBody>
          <a:bodyPr/>
          <a:lstStyle/>
          <a:p>
            <a:r>
              <a:rPr kumimoji="1" lang="en-US" altLang="ja-JP"/>
              <a:t>2020.04. 10 (Fri) NKS2 meeting</a:t>
            </a:r>
            <a:endParaRPr kumimoji="1" lang="ja-JP" altLang="en-US"/>
          </a:p>
        </p:txBody>
      </p:sp>
      <p:sp>
        <p:nvSpPr>
          <p:cNvPr id="6" name="フッター プレースホルダー 5">
            <a:extLst>
              <a:ext uri="{FF2B5EF4-FFF2-40B4-BE49-F238E27FC236}">
                <a16:creationId xmlns:a16="http://schemas.microsoft.com/office/drawing/2014/main" id="{F7DB30F8-5F8A-4C6F-9F8F-28A47A98BE36}"/>
              </a:ext>
            </a:extLst>
          </p:cNvPr>
          <p:cNvSpPr>
            <a:spLocks noGrp="1"/>
          </p:cNvSpPr>
          <p:nvPr>
            <p:ph type="ftr" sz="quarter" idx="11"/>
          </p:nvPr>
        </p:nvSpPr>
        <p:spPr/>
        <p:txBody>
          <a:bodyPr/>
          <a:lstStyle/>
          <a:p>
            <a:r>
              <a:rPr kumimoji="1" lang="en-US" altLang="ja-JP"/>
              <a:t>Status Report #22</a:t>
            </a:r>
            <a:endParaRPr kumimoji="1" lang="ja-JP" altLang="en-US"/>
          </a:p>
        </p:txBody>
      </p:sp>
    </p:spTree>
    <p:extLst>
      <p:ext uri="{BB962C8B-B14F-4D97-AF65-F5344CB8AC3E}">
        <p14:creationId xmlns:p14="http://schemas.microsoft.com/office/powerpoint/2010/main" val="26685366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BE2239D-902E-4552-BD75-4F254233C4C2}"/>
              </a:ext>
            </a:extLst>
          </p:cNvPr>
          <p:cNvSpPr>
            <a:spLocks noGrp="1"/>
          </p:cNvSpPr>
          <p:nvPr>
            <p:ph type="title"/>
          </p:nvPr>
        </p:nvSpPr>
        <p:spPr/>
        <p:txBody>
          <a:bodyPr/>
          <a:lstStyle/>
          <a:p>
            <a:r>
              <a:rPr lang="en-US" altLang="ja-JP" dirty="0"/>
              <a:t>Restart data taking</a:t>
            </a:r>
            <a:endParaRPr kumimoji="1" lang="ja-JP" altLang="en-US" dirty="0"/>
          </a:p>
        </p:txBody>
      </p:sp>
      <p:sp>
        <p:nvSpPr>
          <p:cNvPr id="3" name="コンテンツ プレースホルダー 2">
            <a:extLst>
              <a:ext uri="{FF2B5EF4-FFF2-40B4-BE49-F238E27FC236}">
                <a16:creationId xmlns:a16="http://schemas.microsoft.com/office/drawing/2014/main" id="{6374FA08-85C9-4E9F-9094-F901210A6B0D}"/>
              </a:ext>
            </a:extLst>
          </p:cNvPr>
          <p:cNvSpPr>
            <a:spLocks noGrp="1"/>
          </p:cNvSpPr>
          <p:nvPr>
            <p:ph idx="1"/>
          </p:nvPr>
        </p:nvSpPr>
        <p:spPr/>
        <p:txBody>
          <a:bodyPr/>
          <a:lstStyle/>
          <a:p>
            <a:r>
              <a:rPr kumimoji="1" lang="en-US" altLang="ja-JP" dirty="0"/>
              <a:t>σ</a:t>
            </a:r>
            <a:r>
              <a:rPr kumimoji="1" lang="en-US" altLang="ja-JP" baseline="-25000" dirty="0"/>
              <a:t>ToF</a:t>
            </a:r>
            <a:r>
              <a:rPr lang="ja-JP" altLang="en-US" baseline="-25000" dirty="0"/>
              <a:t> </a:t>
            </a:r>
            <a:r>
              <a:rPr kumimoji="1" lang="en-US" altLang="ja-JP" dirty="0"/>
              <a:t>= 201.6 </a:t>
            </a:r>
            <a:r>
              <a:rPr kumimoji="1" lang="en-US" altLang="ja-JP" dirty="0" err="1"/>
              <a:t>ps</a:t>
            </a:r>
            <a:endParaRPr kumimoji="1" lang="en-US" altLang="ja-JP" dirty="0"/>
          </a:p>
          <a:p>
            <a:r>
              <a:rPr lang="en-US" altLang="ja-JP" dirty="0"/>
              <a:t>σ</a:t>
            </a:r>
            <a:r>
              <a:rPr lang="en-US" altLang="ja-JP" baseline="-25000" dirty="0"/>
              <a:t>22w, ×4</a:t>
            </a:r>
            <a:r>
              <a:rPr lang="ja-JP" altLang="en-US" baseline="-25000" dirty="0"/>
              <a:t> </a:t>
            </a:r>
            <a:r>
              <a:rPr lang="en-US" altLang="ja-JP" dirty="0"/>
              <a:t>= 178.1 </a:t>
            </a:r>
            <a:r>
              <a:rPr lang="en-US" altLang="ja-JP" dirty="0" err="1"/>
              <a:t>ps</a:t>
            </a:r>
            <a:endParaRPr kumimoji="1" lang="ja-JP" altLang="en-US" dirty="0"/>
          </a:p>
        </p:txBody>
      </p:sp>
      <p:pic>
        <p:nvPicPr>
          <p:cNvPr id="4" name="図 3">
            <a:extLst>
              <a:ext uri="{FF2B5EF4-FFF2-40B4-BE49-F238E27FC236}">
                <a16:creationId xmlns:a16="http://schemas.microsoft.com/office/drawing/2014/main" id="{EA32CDDB-725C-4F8C-991E-11A67E564B5E}"/>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2808847" y="1270175"/>
            <a:ext cx="9308873" cy="4683397"/>
          </a:xfrm>
          <a:prstGeom prst="rect">
            <a:avLst/>
          </a:prstGeom>
        </p:spPr>
      </p:pic>
      <p:sp>
        <p:nvSpPr>
          <p:cNvPr id="5" name="日付プレースホルダー 4">
            <a:extLst>
              <a:ext uri="{FF2B5EF4-FFF2-40B4-BE49-F238E27FC236}">
                <a16:creationId xmlns:a16="http://schemas.microsoft.com/office/drawing/2014/main" id="{CF316012-5EE4-4401-9B95-811EB0A668FA}"/>
              </a:ext>
            </a:extLst>
          </p:cNvPr>
          <p:cNvSpPr>
            <a:spLocks noGrp="1"/>
          </p:cNvSpPr>
          <p:nvPr>
            <p:ph type="dt" sz="half" idx="10"/>
          </p:nvPr>
        </p:nvSpPr>
        <p:spPr/>
        <p:txBody>
          <a:bodyPr/>
          <a:lstStyle/>
          <a:p>
            <a:r>
              <a:rPr kumimoji="1" lang="en-US" altLang="ja-JP"/>
              <a:t>2020.04. 10 (Fri) NKS2 meeting</a:t>
            </a:r>
            <a:endParaRPr kumimoji="1" lang="ja-JP" altLang="en-US"/>
          </a:p>
        </p:txBody>
      </p:sp>
      <p:sp>
        <p:nvSpPr>
          <p:cNvPr id="6" name="フッター プレースホルダー 5">
            <a:extLst>
              <a:ext uri="{FF2B5EF4-FFF2-40B4-BE49-F238E27FC236}">
                <a16:creationId xmlns:a16="http://schemas.microsoft.com/office/drawing/2014/main" id="{6A845B26-456D-4120-B839-F2F467BC3933}"/>
              </a:ext>
            </a:extLst>
          </p:cNvPr>
          <p:cNvSpPr>
            <a:spLocks noGrp="1"/>
          </p:cNvSpPr>
          <p:nvPr>
            <p:ph type="ftr" sz="quarter" idx="11"/>
          </p:nvPr>
        </p:nvSpPr>
        <p:spPr/>
        <p:txBody>
          <a:bodyPr/>
          <a:lstStyle/>
          <a:p>
            <a:r>
              <a:rPr kumimoji="1" lang="en-US" altLang="ja-JP"/>
              <a:t>Status Report #22</a:t>
            </a:r>
            <a:endParaRPr kumimoji="1" lang="ja-JP" altLang="en-US"/>
          </a:p>
        </p:txBody>
      </p:sp>
    </p:spTree>
    <p:extLst>
      <p:ext uri="{BB962C8B-B14F-4D97-AF65-F5344CB8AC3E}">
        <p14:creationId xmlns:p14="http://schemas.microsoft.com/office/powerpoint/2010/main" val="24675260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E77B89D-2374-404F-9536-0DDCC94263EF}"/>
              </a:ext>
            </a:extLst>
          </p:cNvPr>
          <p:cNvSpPr>
            <a:spLocks noGrp="1"/>
          </p:cNvSpPr>
          <p:nvPr>
            <p:ph type="title"/>
          </p:nvPr>
        </p:nvSpPr>
        <p:spPr/>
        <p:txBody>
          <a:bodyPr/>
          <a:lstStyle/>
          <a:p>
            <a:r>
              <a:rPr lang="en-US" altLang="ja-JP" dirty="0"/>
              <a:t>Problem</a:t>
            </a:r>
            <a:endParaRPr kumimoji="1" lang="ja-JP" altLang="en-US" dirty="0"/>
          </a:p>
        </p:txBody>
      </p:sp>
      <p:sp>
        <p:nvSpPr>
          <p:cNvPr id="3" name="コンテンツ プレースホルダー 2">
            <a:extLst>
              <a:ext uri="{FF2B5EF4-FFF2-40B4-BE49-F238E27FC236}">
                <a16:creationId xmlns:a16="http://schemas.microsoft.com/office/drawing/2014/main" id="{DC51FE4F-DD77-40A7-8CA7-F2489A8F804C}"/>
              </a:ext>
            </a:extLst>
          </p:cNvPr>
          <p:cNvSpPr>
            <a:spLocks noGrp="1"/>
          </p:cNvSpPr>
          <p:nvPr>
            <p:ph idx="1"/>
          </p:nvPr>
        </p:nvSpPr>
        <p:spPr/>
        <p:txBody>
          <a:bodyPr/>
          <a:lstStyle/>
          <a:p>
            <a:r>
              <a:rPr kumimoji="1" lang="en-US" altLang="ja-JP" dirty="0"/>
              <a:t>Request value (R-1</a:t>
            </a:r>
            <a:r>
              <a:rPr kumimoji="1" lang="ja-JP" altLang="en-US" dirty="0"/>
              <a:t>⊗</a:t>
            </a:r>
            <a:r>
              <a:rPr kumimoji="1" lang="en-US" altLang="ja-JP" dirty="0"/>
              <a:t>R-2</a:t>
            </a:r>
            <a:r>
              <a:rPr kumimoji="1" lang="ja-JP" altLang="en-US" dirty="0"/>
              <a:t>⊗</a:t>
            </a:r>
            <a:r>
              <a:rPr kumimoji="1" lang="en-US" altLang="ja-JP" dirty="0"/>
              <a:t>L-1</a:t>
            </a:r>
            <a:r>
              <a:rPr kumimoji="1" lang="ja-JP" altLang="en-US" dirty="0"/>
              <a:t>⊗</a:t>
            </a:r>
            <a:r>
              <a:rPr kumimoji="1" lang="en-US" altLang="ja-JP" dirty="0"/>
              <a:t>L-2) on scaler</a:t>
            </a:r>
          </a:p>
          <a:p>
            <a:endParaRPr lang="en-US" altLang="ja-JP" dirty="0"/>
          </a:p>
          <a:p>
            <a:endParaRPr kumimoji="1" lang="en-US" altLang="ja-JP" dirty="0"/>
          </a:p>
          <a:p>
            <a:endParaRPr lang="en-US" altLang="ja-JP" dirty="0"/>
          </a:p>
          <a:p>
            <a:endParaRPr kumimoji="1" lang="en-US" altLang="ja-JP" dirty="0"/>
          </a:p>
          <a:p>
            <a:endParaRPr lang="en-US" altLang="ja-JP" dirty="0"/>
          </a:p>
          <a:p>
            <a:endParaRPr kumimoji="1" lang="en-US" altLang="ja-JP" dirty="0"/>
          </a:p>
          <a:p>
            <a:r>
              <a:rPr kumimoji="1" lang="ja-JP" altLang="en-US" sz="1600" dirty="0"/>
              <a:t>数分間程スケーラでの値を見てみたが</a:t>
            </a:r>
            <a:r>
              <a:rPr kumimoji="1" lang="en-US" altLang="ja-JP" sz="1600" dirty="0"/>
              <a:t>,</a:t>
            </a:r>
          </a:p>
          <a:p>
            <a:pPr marL="0" indent="0">
              <a:buNone/>
            </a:pPr>
            <a:r>
              <a:rPr kumimoji="1" lang="ja-JP" altLang="en-US" sz="1600" dirty="0"/>
              <a:t>     </a:t>
            </a:r>
            <a:r>
              <a:rPr kumimoji="1" lang="en-US" altLang="ja-JP" sz="1600" dirty="0"/>
              <a:t>request, accept </a:t>
            </a:r>
            <a:r>
              <a:rPr kumimoji="1" lang="ja-JP" altLang="en-US" sz="1600" dirty="0"/>
              <a:t>ともに</a:t>
            </a:r>
            <a:r>
              <a:rPr kumimoji="1" lang="en-US" altLang="ja-JP" sz="1600" dirty="0"/>
              <a:t>~7-8 counts/min</a:t>
            </a:r>
          </a:p>
          <a:p>
            <a:r>
              <a:rPr kumimoji="1" lang="ja-JP" altLang="en-US" sz="1600" dirty="0"/>
              <a:t>今までの宇宙線測定時と同程度</a:t>
            </a:r>
          </a:p>
        </p:txBody>
      </p:sp>
      <p:graphicFrame>
        <p:nvGraphicFramePr>
          <p:cNvPr id="10" name="表 10">
            <a:extLst>
              <a:ext uri="{FF2B5EF4-FFF2-40B4-BE49-F238E27FC236}">
                <a16:creationId xmlns:a16="http://schemas.microsoft.com/office/drawing/2014/main" id="{8F58DE8F-4506-4BEB-93C4-A5CA0DCF2ED8}"/>
              </a:ext>
            </a:extLst>
          </p:cNvPr>
          <p:cNvGraphicFramePr>
            <a:graphicFrameLocks noGrp="1"/>
          </p:cNvGraphicFramePr>
          <p:nvPr>
            <p:extLst>
              <p:ext uri="{D42A27DB-BD31-4B8C-83A1-F6EECF244321}">
                <p14:modId xmlns:p14="http://schemas.microsoft.com/office/powerpoint/2010/main" val="2579588585"/>
              </p:ext>
            </p:extLst>
          </p:nvPr>
        </p:nvGraphicFramePr>
        <p:xfrm>
          <a:off x="595085" y="2316480"/>
          <a:ext cx="5143501" cy="1233543"/>
        </p:xfrm>
        <a:graphic>
          <a:graphicData uri="http://schemas.openxmlformats.org/drawingml/2006/table">
            <a:tbl>
              <a:tblPr firstRow="1" bandRow="1">
                <a:tableStyleId>{5C22544A-7EE6-4342-B048-85BDC9FD1C3A}</a:tableStyleId>
              </a:tblPr>
              <a:tblGrid>
                <a:gridCol w="1699732">
                  <a:extLst>
                    <a:ext uri="{9D8B030D-6E8A-4147-A177-3AD203B41FA5}">
                      <a16:colId xmlns:a16="http://schemas.microsoft.com/office/drawing/2014/main" val="2786466745"/>
                    </a:ext>
                  </a:extLst>
                </a:gridCol>
                <a:gridCol w="3443769">
                  <a:extLst>
                    <a:ext uri="{9D8B030D-6E8A-4147-A177-3AD203B41FA5}">
                      <a16:colId xmlns:a16="http://schemas.microsoft.com/office/drawing/2014/main" val="3215536711"/>
                    </a:ext>
                  </a:extLst>
                </a:gridCol>
              </a:tblGrid>
              <a:tr h="411181">
                <a:tc>
                  <a:txBody>
                    <a:bodyPr/>
                    <a:lstStyle/>
                    <a:p>
                      <a:r>
                        <a:rPr kumimoji="1" lang="en-US" altLang="ja-JP" dirty="0"/>
                        <a:t>Signal</a:t>
                      </a:r>
                      <a:endParaRPr kumimoji="1" lang="ja-JP" altLang="en-US" dirty="0"/>
                    </a:p>
                  </a:txBody>
                  <a:tcPr/>
                </a:tc>
                <a:tc>
                  <a:txBody>
                    <a:bodyPr/>
                    <a:lstStyle/>
                    <a:p>
                      <a:r>
                        <a:rPr kumimoji="1" lang="en-US" altLang="ja-JP" dirty="0"/>
                        <a:t>Val. (2020. 04. 09 17:00</a:t>
                      </a:r>
                      <a:r>
                        <a:rPr kumimoji="1" lang="ja-JP" altLang="en-US" dirty="0"/>
                        <a:t>時点</a:t>
                      </a:r>
                      <a:r>
                        <a:rPr kumimoji="1" lang="en-US" altLang="ja-JP" dirty="0"/>
                        <a:t>)</a:t>
                      </a:r>
                      <a:endParaRPr kumimoji="1" lang="ja-JP" altLang="en-US" dirty="0"/>
                    </a:p>
                  </a:txBody>
                  <a:tcPr/>
                </a:tc>
                <a:extLst>
                  <a:ext uri="{0D108BD9-81ED-4DB2-BD59-A6C34878D82A}">
                    <a16:rowId xmlns:a16="http://schemas.microsoft.com/office/drawing/2014/main" val="3248559476"/>
                  </a:ext>
                </a:extLst>
              </a:tr>
              <a:tr h="411181">
                <a:tc>
                  <a:txBody>
                    <a:bodyPr/>
                    <a:lstStyle/>
                    <a:p>
                      <a:r>
                        <a:rPr kumimoji="1" lang="en-US" altLang="ja-JP" dirty="0"/>
                        <a:t>Request</a:t>
                      </a:r>
                      <a:endParaRPr kumimoji="1" lang="ja-JP" altLang="en-US" dirty="0"/>
                    </a:p>
                  </a:txBody>
                  <a:tcPr/>
                </a:tc>
                <a:tc>
                  <a:txBody>
                    <a:bodyPr/>
                    <a:lstStyle/>
                    <a:p>
                      <a:pPr algn="ctr"/>
                      <a:r>
                        <a:rPr kumimoji="1" lang="en-US" altLang="ja-JP" b="1" baseline="0" dirty="0">
                          <a:solidFill>
                            <a:srgbClr val="FF0000"/>
                          </a:solidFill>
                        </a:rPr>
                        <a:t>16609</a:t>
                      </a:r>
                      <a:endParaRPr kumimoji="1" lang="ja-JP" altLang="en-US" b="1" baseline="0" dirty="0">
                        <a:solidFill>
                          <a:srgbClr val="FF0000"/>
                        </a:solidFill>
                      </a:endParaRPr>
                    </a:p>
                  </a:txBody>
                  <a:tcPr/>
                </a:tc>
                <a:extLst>
                  <a:ext uri="{0D108BD9-81ED-4DB2-BD59-A6C34878D82A}">
                    <a16:rowId xmlns:a16="http://schemas.microsoft.com/office/drawing/2014/main" val="3179669065"/>
                  </a:ext>
                </a:extLst>
              </a:tr>
              <a:tr h="411181">
                <a:tc>
                  <a:txBody>
                    <a:bodyPr/>
                    <a:lstStyle/>
                    <a:p>
                      <a:r>
                        <a:rPr kumimoji="1" lang="en-US" altLang="ja-JP" dirty="0"/>
                        <a:t>Accept</a:t>
                      </a:r>
                      <a:endParaRPr kumimoji="1" lang="ja-JP" altLang="en-US" dirty="0"/>
                    </a:p>
                  </a:txBody>
                  <a:tcPr/>
                </a:tc>
                <a:tc>
                  <a:txBody>
                    <a:bodyPr/>
                    <a:lstStyle/>
                    <a:p>
                      <a:pPr algn="ctr"/>
                      <a:r>
                        <a:rPr kumimoji="1" lang="en-US" altLang="ja-JP" dirty="0"/>
                        <a:t>10910</a:t>
                      </a:r>
                      <a:endParaRPr kumimoji="1" lang="ja-JP" altLang="en-US" dirty="0"/>
                    </a:p>
                  </a:txBody>
                  <a:tcPr/>
                </a:tc>
                <a:extLst>
                  <a:ext uri="{0D108BD9-81ED-4DB2-BD59-A6C34878D82A}">
                    <a16:rowId xmlns:a16="http://schemas.microsoft.com/office/drawing/2014/main" val="787494615"/>
                  </a:ext>
                </a:extLst>
              </a:tr>
            </a:tbl>
          </a:graphicData>
        </a:graphic>
      </p:graphicFrame>
      <p:pic>
        <p:nvPicPr>
          <p:cNvPr id="4" name="図 3">
            <a:extLst>
              <a:ext uri="{FF2B5EF4-FFF2-40B4-BE49-F238E27FC236}">
                <a16:creationId xmlns:a16="http://schemas.microsoft.com/office/drawing/2014/main" id="{B209F151-5C25-4BEB-837C-81D66FD477C2}"/>
              </a:ext>
            </a:extLst>
          </p:cNvPr>
          <p:cNvPicPr>
            <a:picLocks noChangeAspect="1"/>
          </p:cNvPicPr>
          <p:nvPr/>
        </p:nvPicPr>
        <p:blipFill rotWithShape="1">
          <a:blip r:embed="rId2"/>
          <a:srcRect r="50279" b="50387"/>
          <a:stretch/>
        </p:blipFill>
        <p:spPr>
          <a:xfrm>
            <a:off x="5997671" y="670799"/>
            <a:ext cx="5984780" cy="3753365"/>
          </a:xfrm>
          <a:prstGeom prst="rect">
            <a:avLst/>
          </a:prstGeom>
        </p:spPr>
      </p:pic>
      <p:sp>
        <p:nvSpPr>
          <p:cNvPr id="5" name="楕円 4">
            <a:extLst>
              <a:ext uri="{FF2B5EF4-FFF2-40B4-BE49-F238E27FC236}">
                <a16:creationId xmlns:a16="http://schemas.microsoft.com/office/drawing/2014/main" id="{52B16F4C-CB53-4C5B-BDB1-C0505BC68AAB}"/>
              </a:ext>
            </a:extLst>
          </p:cNvPr>
          <p:cNvSpPr/>
          <p:nvPr/>
        </p:nvSpPr>
        <p:spPr>
          <a:xfrm>
            <a:off x="8726810" y="3054723"/>
            <a:ext cx="2028825" cy="1047750"/>
          </a:xfrm>
          <a:prstGeom prst="ellipse">
            <a:avLst/>
          </a:prstGeom>
          <a:noFill/>
          <a:ln w="63500">
            <a:solidFill>
              <a:srgbClr val="FF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a:extLst>
              <a:ext uri="{FF2B5EF4-FFF2-40B4-BE49-F238E27FC236}">
                <a16:creationId xmlns:a16="http://schemas.microsoft.com/office/drawing/2014/main" id="{8C43C39B-02A7-46D2-9AB4-BA2382716880}"/>
              </a:ext>
            </a:extLst>
          </p:cNvPr>
          <p:cNvSpPr txBox="1"/>
          <p:nvPr/>
        </p:nvSpPr>
        <p:spPr>
          <a:xfrm>
            <a:off x="7277100" y="4463316"/>
            <a:ext cx="4248150" cy="369332"/>
          </a:xfrm>
          <a:prstGeom prst="rect">
            <a:avLst/>
          </a:prstGeom>
          <a:noFill/>
        </p:spPr>
        <p:txBody>
          <a:bodyPr wrap="square" rtlCol="0">
            <a:spAutoFit/>
          </a:bodyPr>
          <a:lstStyle/>
          <a:p>
            <a:r>
              <a:rPr kumimoji="1" lang="en-US" altLang="ja-JP" dirty="0">
                <a:latin typeface="Yu Gothic UI" panose="020B0500000000000000" pitchFamily="50" charset="-128"/>
                <a:ea typeface="Yu Gothic UI" panose="020B0500000000000000" pitchFamily="50" charset="-128"/>
              </a:rPr>
              <a:t>Strange cluster at TDC ~ 2000-3000 </a:t>
            </a:r>
            <a:r>
              <a:rPr kumimoji="1" lang="en-US" altLang="ja-JP" dirty="0" err="1">
                <a:latin typeface="Yu Gothic UI" panose="020B0500000000000000" pitchFamily="50" charset="-128"/>
                <a:ea typeface="Yu Gothic UI" panose="020B0500000000000000" pitchFamily="50" charset="-128"/>
              </a:rPr>
              <a:t>ch</a:t>
            </a:r>
            <a:endParaRPr kumimoji="1" lang="ja-JP" altLang="en-US" dirty="0">
              <a:latin typeface="Yu Gothic UI" panose="020B0500000000000000" pitchFamily="50" charset="-128"/>
              <a:ea typeface="Yu Gothic UI" panose="020B0500000000000000" pitchFamily="50" charset="-128"/>
            </a:endParaRPr>
          </a:p>
        </p:txBody>
      </p:sp>
      <p:sp>
        <p:nvSpPr>
          <p:cNvPr id="7" name="日付プレースホルダー 6">
            <a:extLst>
              <a:ext uri="{FF2B5EF4-FFF2-40B4-BE49-F238E27FC236}">
                <a16:creationId xmlns:a16="http://schemas.microsoft.com/office/drawing/2014/main" id="{56161F17-D7A7-4989-90BF-AEC9BCE17C59}"/>
              </a:ext>
            </a:extLst>
          </p:cNvPr>
          <p:cNvSpPr>
            <a:spLocks noGrp="1"/>
          </p:cNvSpPr>
          <p:nvPr>
            <p:ph type="dt" sz="half" idx="10"/>
          </p:nvPr>
        </p:nvSpPr>
        <p:spPr/>
        <p:txBody>
          <a:bodyPr/>
          <a:lstStyle/>
          <a:p>
            <a:r>
              <a:rPr kumimoji="1" lang="en-US" altLang="ja-JP"/>
              <a:t>2020.04. 10 (Fri) NKS2 meeting</a:t>
            </a:r>
            <a:endParaRPr kumimoji="1" lang="ja-JP" altLang="en-US"/>
          </a:p>
        </p:txBody>
      </p:sp>
      <p:sp>
        <p:nvSpPr>
          <p:cNvPr id="8" name="フッター プレースホルダー 7">
            <a:extLst>
              <a:ext uri="{FF2B5EF4-FFF2-40B4-BE49-F238E27FC236}">
                <a16:creationId xmlns:a16="http://schemas.microsoft.com/office/drawing/2014/main" id="{B60EE590-23E2-42C6-BC05-A78D653424DF}"/>
              </a:ext>
            </a:extLst>
          </p:cNvPr>
          <p:cNvSpPr>
            <a:spLocks noGrp="1"/>
          </p:cNvSpPr>
          <p:nvPr>
            <p:ph type="ftr" sz="quarter" idx="11"/>
          </p:nvPr>
        </p:nvSpPr>
        <p:spPr/>
        <p:txBody>
          <a:bodyPr/>
          <a:lstStyle/>
          <a:p>
            <a:r>
              <a:rPr kumimoji="1" lang="en-US" altLang="ja-JP"/>
              <a:t>Status Report #22</a:t>
            </a:r>
            <a:endParaRPr kumimoji="1" lang="ja-JP" altLang="en-US"/>
          </a:p>
        </p:txBody>
      </p:sp>
    </p:spTree>
    <p:extLst>
      <p:ext uri="{BB962C8B-B14F-4D97-AF65-F5344CB8AC3E}">
        <p14:creationId xmlns:p14="http://schemas.microsoft.com/office/powerpoint/2010/main" val="30375785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8DA78D0-F30F-4ADD-801C-940C4675FD77}"/>
              </a:ext>
            </a:extLst>
          </p:cNvPr>
          <p:cNvSpPr>
            <a:spLocks noGrp="1"/>
          </p:cNvSpPr>
          <p:nvPr>
            <p:ph type="title"/>
          </p:nvPr>
        </p:nvSpPr>
        <p:spPr/>
        <p:txBody>
          <a:bodyPr/>
          <a:lstStyle/>
          <a:p>
            <a:endParaRPr kumimoji="1" lang="ja-JP" altLang="en-US"/>
          </a:p>
        </p:txBody>
      </p:sp>
      <p:pic>
        <p:nvPicPr>
          <p:cNvPr id="5" name="コンテンツ プレースホルダー 4">
            <a:extLst>
              <a:ext uri="{FF2B5EF4-FFF2-40B4-BE49-F238E27FC236}">
                <a16:creationId xmlns:a16="http://schemas.microsoft.com/office/drawing/2014/main" id="{56B854E9-7952-437E-BEA8-E6DF16CC7EBB}"/>
              </a:ext>
            </a:extLst>
          </p:cNvPr>
          <p:cNvPicPr>
            <a:picLocks noGrp="1" noChangeAspect="1"/>
          </p:cNvPicPr>
          <p:nvPr>
            <p:ph idx="1"/>
          </p:nvPr>
        </p:nvPicPr>
        <p:blipFill>
          <a:blip r:embed="rId2"/>
          <a:stretch>
            <a:fillRect/>
          </a:stretch>
        </p:blipFill>
        <p:spPr>
          <a:xfrm>
            <a:off x="6164518" y="1588499"/>
            <a:ext cx="5686155" cy="4331349"/>
          </a:xfrm>
          <a:prstGeom prst="rect">
            <a:avLst/>
          </a:prstGeom>
          <a:ln w="19050">
            <a:solidFill>
              <a:srgbClr val="001060"/>
            </a:solidFill>
          </a:ln>
          <a:effectLst>
            <a:outerShdw blurRad="50800" dist="38100" dir="2700000" algn="tl" rotWithShape="0">
              <a:prstClr val="black">
                <a:alpha val="40000"/>
              </a:prstClr>
            </a:outerShdw>
          </a:effectLst>
        </p:spPr>
      </p:pic>
      <p:pic>
        <p:nvPicPr>
          <p:cNvPr id="4" name="図 3">
            <a:extLst>
              <a:ext uri="{FF2B5EF4-FFF2-40B4-BE49-F238E27FC236}">
                <a16:creationId xmlns:a16="http://schemas.microsoft.com/office/drawing/2014/main" id="{B36544A3-44A7-4421-8014-B90278F8A39C}"/>
              </a:ext>
            </a:extLst>
          </p:cNvPr>
          <p:cNvPicPr>
            <a:picLocks noChangeAspect="1"/>
          </p:cNvPicPr>
          <p:nvPr/>
        </p:nvPicPr>
        <p:blipFill>
          <a:blip r:embed="rId3"/>
          <a:stretch>
            <a:fillRect/>
          </a:stretch>
        </p:blipFill>
        <p:spPr>
          <a:xfrm>
            <a:off x="336000" y="1588500"/>
            <a:ext cx="5691484" cy="4331349"/>
          </a:xfrm>
          <a:prstGeom prst="rect">
            <a:avLst/>
          </a:prstGeom>
          <a:ln w="19050">
            <a:solidFill>
              <a:srgbClr val="001060"/>
            </a:solidFill>
          </a:ln>
          <a:effectLst>
            <a:outerShdw blurRad="50800" dist="38100" dir="2700000" algn="tl" rotWithShape="0">
              <a:prstClr val="black">
                <a:alpha val="40000"/>
              </a:prstClr>
            </a:outerShdw>
          </a:effectLst>
        </p:spPr>
      </p:pic>
      <p:sp>
        <p:nvSpPr>
          <p:cNvPr id="6" name="日付プレースホルダー 5">
            <a:extLst>
              <a:ext uri="{FF2B5EF4-FFF2-40B4-BE49-F238E27FC236}">
                <a16:creationId xmlns:a16="http://schemas.microsoft.com/office/drawing/2014/main" id="{049CAB5D-F3EE-43FD-8DD5-CA55E250F470}"/>
              </a:ext>
            </a:extLst>
          </p:cNvPr>
          <p:cNvSpPr>
            <a:spLocks noGrp="1"/>
          </p:cNvSpPr>
          <p:nvPr>
            <p:ph type="dt" sz="half" idx="10"/>
          </p:nvPr>
        </p:nvSpPr>
        <p:spPr/>
        <p:txBody>
          <a:bodyPr/>
          <a:lstStyle/>
          <a:p>
            <a:r>
              <a:rPr kumimoji="1" lang="en-US" altLang="ja-JP"/>
              <a:t>2020.04. 10 (Fri) NKS2 meeting</a:t>
            </a:r>
            <a:endParaRPr kumimoji="1" lang="ja-JP" altLang="en-US"/>
          </a:p>
        </p:txBody>
      </p:sp>
      <p:sp>
        <p:nvSpPr>
          <p:cNvPr id="7" name="フッター プレースホルダー 6">
            <a:extLst>
              <a:ext uri="{FF2B5EF4-FFF2-40B4-BE49-F238E27FC236}">
                <a16:creationId xmlns:a16="http://schemas.microsoft.com/office/drawing/2014/main" id="{6224FC9E-859D-41DA-8632-D2B8BE45096F}"/>
              </a:ext>
            </a:extLst>
          </p:cNvPr>
          <p:cNvSpPr>
            <a:spLocks noGrp="1"/>
          </p:cNvSpPr>
          <p:nvPr>
            <p:ph type="ftr" sz="quarter" idx="11"/>
          </p:nvPr>
        </p:nvSpPr>
        <p:spPr/>
        <p:txBody>
          <a:bodyPr/>
          <a:lstStyle/>
          <a:p>
            <a:r>
              <a:rPr kumimoji="1" lang="en-US" altLang="ja-JP"/>
              <a:t>Status Report #22</a:t>
            </a:r>
            <a:endParaRPr kumimoji="1" lang="ja-JP" altLang="en-US"/>
          </a:p>
        </p:txBody>
      </p:sp>
    </p:spTree>
    <p:extLst>
      <p:ext uri="{BB962C8B-B14F-4D97-AF65-F5344CB8AC3E}">
        <p14:creationId xmlns:p14="http://schemas.microsoft.com/office/powerpoint/2010/main" val="8045332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955FD69-88B0-4766-853E-46220D0D4359}"/>
              </a:ext>
            </a:extLst>
          </p:cNvPr>
          <p:cNvSpPr>
            <a:spLocks noGrp="1"/>
          </p:cNvSpPr>
          <p:nvPr>
            <p:ph type="title"/>
          </p:nvPr>
        </p:nvSpPr>
        <p:spPr/>
        <p:txBody>
          <a:bodyPr/>
          <a:lstStyle/>
          <a:p>
            <a:endParaRPr kumimoji="1" lang="ja-JP" altLang="en-US"/>
          </a:p>
        </p:txBody>
      </p:sp>
      <p:pic>
        <p:nvPicPr>
          <p:cNvPr id="6" name="コンテンツ プレースホルダー 5">
            <a:extLst>
              <a:ext uri="{FF2B5EF4-FFF2-40B4-BE49-F238E27FC236}">
                <a16:creationId xmlns:a16="http://schemas.microsoft.com/office/drawing/2014/main" id="{40907D8B-CABC-4A5F-A273-4D68117A63DD}"/>
              </a:ext>
            </a:extLst>
          </p:cNvPr>
          <p:cNvPicPr>
            <a:picLocks noGrp="1" noChangeAspect="1"/>
          </p:cNvPicPr>
          <p:nvPr>
            <p:ph idx="1"/>
          </p:nvPr>
        </p:nvPicPr>
        <p:blipFill>
          <a:blip r:embed="rId2"/>
          <a:stretch>
            <a:fillRect/>
          </a:stretch>
        </p:blipFill>
        <p:spPr>
          <a:xfrm>
            <a:off x="3755411" y="3536951"/>
            <a:ext cx="4016989" cy="2889000"/>
          </a:xfrm>
          <a:prstGeom prst="rect">
            <a:avLst/>
          </a:prstGeom>
          <a:ln w="15875">
            <a:solidFill>
              <a:srgbClr val="001060"/>
            </a:solidFill>
          </a:ln>
          <a:effectLst>
            <a:outerShdw blurRad="50800" dist="38100" dir="2700000" algn="tl" rotWithShape="0">
              <a:prstClr val="black">
                <a:alpha val="40000"/>
              </a:prstClr>
            </a:outerShdw>
          </a:effectLst>
        </p:spPr>
      </p:pic>
      <p:pic>
        <p:nvPicPr>
          <p:cNvPr id="4" name="図 3">
            <a:extLst>
              <a:ext uri="{FF2B5EF4-FFF2-40B4-BE49-F238E27FC236}">
                <a16:creationId xmlns:a16="http://schemas.microsoft.com/office/drawing/2014/main" id="{02637FAE-B633-4323-947F-7FFDE444297F}"/>
              </a:ext>
            </a:extLst>
          </p:cNvPr>
          <p:cNvPicPr>
            <a:picLocks noChangeAspect="1"/>
          </p:cNvPicPr>
          <p:nvPr/>
        </p:nvPicPr>
        <p:blipFill>
          <a:blip r:embed="rId3"/>
          <a:stretch>
            <a:fillRect/>
          </a:stretch>
        </p:blipFill>
        <p:spPr>
          <a:xfrm>
            <a:off x="3771171" y="540000"/>
            <a:ext cx="4001229" cy="2889000"/>
          </a:xfrm>
          <a:prstGeom prst="rect">
            <a:avLst/>
          </a:prstGeom>
          <a:ln w="15875">
            <a:solidFill>
              <a:srgbClr val="001060"/>
            </a:solidFill>
          </a:ln>
          <a:effectLst>
            <a:outerShdw blurRad="50800" dist="38100" dir="2700000" algn="tl" rotWithShape="0">
              <a:prstClr val="black">
                <a:alpha val="40000"/>
              </a:prstClr>
            </a:outerShdw>
          </a:effectLst>
        </p:spPr>
      </p:pic>
      <p:pic>
        <p:nvPicPr>
          <p:cNvPr id="5" name="図 4">
            <a:extLst>
              <a:ext uri="{FF2B5EF4-FFF2-40B4-BE49-F238E27FC236}">
                <a16:creationId xmlns:a16="http://schemas.microsoft.com/office/drawing/2014/main" id="{5E851E60-F198-4D26-8FB2-06AC9407D67C}"/>
              </a:ext>
            </a:extLst>
          </p:cNvPr>
          <p:cNvPicPr>
            <a:picLocks noChangeAspect="1"/>
          </p:cNvPicPr>
          <p:nvPr/>
        </p:nvPicPr>
        <p:blipFill>
          <a:blip r:embed="rId4"/>
          <a:stretch>
            <a:fillRect/>
          </a:stretch>
        </p:blipFill>
        <p:spPr>
          <a:xfrm>
            <a:off x="7924800" y="540001"/>
            <a:ext cx="4001229" cy="2889000"/>
          </a:xfrm>
          <a:prstGeom prst="rect">
            <a:avLst/>
          </a:prstGeom>
          <a:ln w="15875">
            <a:solidFill>
              <a:srgbClr val="001060"/>
            </a:solidFill>
          </a:ln>
          <a:effectLst>
            <a:outerShdw blurRad="50800" dist="38100" dir="2700000" algn="tl" rotWithShape="0">
              <a:prstClr val="black">
                <a:alpha val="40000"/>
              </a:prstClr>
            </a:outerShdw>
          </a:effectLst>
        </p:spPr>
      </p:pic>
      <p:pic>
        <p:nvPicPr>
          <p:cNvPr id="7" name="図 6">
            <a:extLst>
              <a:ext uri="{FF2B5EF4-FFF2-40B4-BE49-F238E27FC236}">
                <a16:creationId xmlns:a16="http://schemas.microsoft.com/office/drawing/2014/main" id="{44CA7D7C-AF48-41B8-BC2B-C421B16F288C}"/>
              </a:ext>
            </a:extLst>
          </p:cNvPr>
          <p:cNvPicPr>
            <a:picLocks noChangeAspect="1"/>
          </p:cNvPicPr>
          <p:nvPr/>
        </p:nvPicPr>
        <p:blipFill>
          <a:blip r:embed="rId5"/>
          <a:stretch>
            <a:fillRect/>
          </a:stretch>
        </p:blipFill>
        <p:spPr>
          <a:xfrm>
            <a:off x="7924800" y="3536951"/>
            <a:ext cx="4016989" cy="2885633"/>
          </a:xfrm>
          <a:prstGeom prst="rect">
            <a:avLst/>
          </a:prstGeom>
          <a:ln w="15875">
            <a:solidFill>
              <a:srgbClr val="001060"/>
            </a:solidFill>
          </a:ln>
          <a:effectLst>
            <a:outerShdw blurRad="50800" dist="38100" dir="2700000" algn="tl" rotWithShape="0">
              <a:prstClr val="black">
                <a:alpha val="40000"/>
              </a:prstClr>
            </a:outerShdw>
          </a:effectLst>
        </p:spPr>
      </p:pic>
      <p:sp>
        <p:nvSpPr>
          <p:cNvPr id="8" name="日付プレースホルダー 7">
            <a:extLst>
              <a:ext uri="{FF2B5EF4-FFF2-40B4-BE49-F238E27FC236}">
                <a16:creationId xmlns:a16="http://schemas.microsoft.com/office/drawing/2014/main" id="{E184FC40-FE04-47D0-8C6A-C257A50718C7}"/>
              </a:ext>
            </a:extLst>
          </p:cNvPr>
          <p:cNvSpPr>
            <a:spLocks noGrp="1"/>
          </p:cNvSpPr>
          <p:nvPr>
            <p:ph type="dt" sz="half" idx="10"/>
          </p:nvPr>
        </p:nvSpPr>
        <p:spPr/>
        <p:txBody>
          <a:bodyPr/>
          <a:lstStyle/>
          <a:p>
            <a:r>
              <a:rPr kumimoji="1" lang="en-US" altLang="ja-JP"/>
              <a:t>2020.04. 10 (Fri) NKS2 meeting</a:t>
            </a:r>
            <a:endParaRPr kumimoji="1" lang="ja-JP" altLang="en-US"/>
          </a:p>
        </p:txBody>
      </p:sp>
      <p:sp>
        <p:nvSpPr>
          <p:cNvPr id="9" name="フッター プレースホルダー 8">
            <a:extLst>
              <a:ext uri="{FF2B5EF4-FFF2-40B4-BE49-F238E27FC236}">
                <a16:creationId xmlns:a16="http://schemas.microsoft.com/office/drawing/2014/main" id="{EC69AA77-23B3-4500-81F1-DD6A8B60332E}"/>
              </a:ext>
            </a:extLst>
          </p:cNvPr>
          <p:cNvSpPr>
            <a:spLocks noGrp="1"/>
          </p:cNvSpPr>
          <p:nvPr>
            <p:ph type="ftr" sz="quarter" idx="11"/>
          </p:nvPr>
        </p:nvSpPr>
        <p:spPr/>
        <p:txBody>
          <a:bodyPr/>
          <a:lstStyle/>
          <a:p>
            <a:r>
              <a:rPr kumimoji="1" lang="en-US" altLang="ja-JP"/>
              <a:t>Status Report #22</a:t>
            </a:r>
            <a:endParaRPr kumimoji="1" lang="ja-JP" altLang="en-US"/>
          </a:p>
        </p:txBody>
      </p:sp>
    </p:spTree>
    <p:extLst>
      <p:ext uri="{BB962C8B-B14F-4D97-AF65-F5344CB8AC3E}">
        <p14:creationId xmlns:p14="http://schemas.microsoft.com/office/powerpoint/2010/main" val="31786373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46BEE7B-078B-45E8-A8AA-31002756863D}"/>
              </a:ext>
            </a:extLst>
          </p:cNvPr>
          <p:cNvSpPr>
            <a:spLocks noGrp="1"/>
          </p:cNvSpPr>
          <p:nvPr>
            <p:ph type="title"/>
          </p:nvPr>
        </p:nvSpPr>
        <p:spPr/>
        <p:txBody>
          <a:bodyPr/>
          <a:lstStyle/>
          <a:p>
            <a:r>
              <a:rPr kumimoji="1" lang="en-US" altLang="ja-JP" dirty="0"/>
              <a:t>B4 thesis</a:t>
            </a:r>
            <a:endParaRPr kumimoji="1" lang="ja-JP" altLang="en-US" dirty="0"/>
          </a:p>
        </p:txBody>
      </p:sp>
      <p:sp>
        <p:nvSpPr>
          <p:cNvPr id="3" name="コンテンツ プレースホルダー 2">
            <a:extLst>
              <a:ext uri="{FF2B5EF4-FFF2-40B4-BE49-F238E27FC236}">
                <a16:creationId xmlns:a16="http://schemas.microsoft.com/office/drawing/2014/main" id="{17D30B77-6AAE-4553-A8E3-31D3BF0BEF4E}"/>
              </a:ext>
            </a:extLst>
          </p:cNvPr>
          <p:cNvSpPr>
            <a:spLocks noGrp="1"/>
          </p:cNvSpPr>
          <p:nvPr>
            <p:ph idx="1"/>
          </p:nvPr>
        </p:nvSpPr>
        <p:spPr/>
        <p:txBody>
          <a:bodyPr/>
          <a:lstStyle/>
          <a:p>
            <a:r>
              <a:rPr lang="en-US" altLang="ja-JP" dirty="0"/>
              <a:t>Little progress</a:t>
            </a:r>
            <a:endParaRPr kumimoji="1" lang="ja-JP" altLang="en-US" dirty="0"/>
          </a:p>
        </p:txBody>
      </p:sp>
      <p:sp>
        <p:nvSpPr>
          <p:cNvPr id="4" name="日付プレースホルダー 3">
            <a:extLst>
              <a:ext uri="{FF2B5EF4-FFF2-40B4-BE49-F238E27FC236}">
                <a16:creationId xmlns:a16="http://schemas.microsoft.com/office/drawing/2014/main" id="{00F1E910-946A-44EB-B6D2-00242CC8E084}"/>
              </a:ext>
            </a:extLst>
          </p:cNvPr>
          <p:cNvSpPr>
            <a:spLocks noGrp="1"/>
          </p:cNvSpPr>
          <p:nvPr>
            <p:ph type="dt" sz="half" idx="10"/>
          </p:nvPr>
        </p:nvSpPr>
        <p:spPr/>
        <p:txBody>
          <a:bodyPr/>
          <a:lstStyle/>
          <a:p>
            <a:r>
              <a:rPr kumimoji="1" lang="en-US" altLang="ja-JP"/>
              <a:t>2020.04. 10 (Fri) NKS2 meeting</a:t>
            </a:r>
            <a:endParaRPr kumimoji="1" lang="ja-JP" altLang="en-US"/>
          </a:p>
        </p:txBody>
      </p:sp>
      <p:sp>
        <p:nvSpPr>
          <p:cNvPr id="5" name="フッター プレースホルダー 4">
            <a:extLst>
              <a:ext uri="{FF2B5EF4-FFF2-40B4-BE49-F238E27FC236}">
                <a16:creationId xmlns:a16="http://schemas.microsoft.com/office/drawing/2014/main" id="{E867B3B6-44B7-407D-9B9A-70D1E0F917C8}"/>
              </a:ext>
            </a:extLst>
          </p:cNvPr>
          <p:cNvSpPr>
            <a:spLocks noGrp="1"/>
          </p:cNvSpPr>
          <p:nvPr>
            <p:ph type="ftr" sz="quarter" idx="11"/>
          </p:nvPr>
        </p:nvSpPr>
        <p:spPr/>
        <p:txBody>
          <a:bodyPr/>
          <a:lstStyle/>
          <a:p>
            <a:r>
              <a:rPr kumimoji="1" lang="en-US" altLang="ja-JP"/>
              <a:t>Status Report #22</a:t>
            </a:r>
            <a:endParaRPr kumimoji="1" lang="ja-JP" altLang="en-US"/>
          </a:p>
        </p:txBody>
      </p:sp>
      <p:pic>
        <p:nvPicPr>
          <p:cNvPr id="7" name="図 6">
            <a:extLst>
              <a:ext uri="{FF2B5EF4-FFF2-40B4-BE49-F238E27FC236}">
                <a16:creationId xmlns:a16="http://schemas.microsoft.com/office/drawing/2014/main" id="{0E35144B-E691-47E8-8F74-FF28F217B2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097" y="3429000"/>
            <a:ext cx="2590802" cy="1590645"/>
          </a:xfrm>
          <a:prstGeom prst="rect">
            <a:avLst/>
          </a:prstGeom>
        </p:spPr>
      </p:pic>
      <p:pic>
        <p:nvPicPr>
          <p:cNvPr id="8" name="図 7">
            <a:extLst>
              <a:ext uri="{FF2B5EF4-FFF2-40B4-BE49-F238E27FC236}">
                <a16:creationId xmlns:a16="http://schemas.microsoft.com/office/drawing/2014/main" id="{3003F0A8-9FBE-4756-83CB-D17347FE32A7}"/>
              </a:ext>
            </a:extLst>
          </p:cNvPr>
          <p:cNvPicPr>
            <a:picLocks noChangeAspect="1"/>
          </p:cNvPicPr>
          <p:nvPr/>
        </p:nvPicPr>
        <p:blipFill rotWithShape="1">
          <a:blip r:embed="rId3"/>
          <a:srcRect b="1383"/>
          <a:stretch/>
        </p:blipFill>
        <p:spPr>
          <a:xfrm>
            <a:off x="4228017" y="1291779"/>
            <a:ext cx="7850765" cy="5467796"/>
          </a:xfrm>
          <a:prstGeom prst="rect">
            <a:avLst/>
          </a:prstGeom>
          <a:ln w="19050">
            <a:solidFill>
              <a:srgbClr val="001060"/>
            </a:solidFill>
          </a:ln>
        </p:spPr>
      </p:pic>
      <p:sp>
        <p:nvSpPr>
          <p:cNvPr id="9" name="テキスト ボックス 8">
            <a:extLst>
              <a:ext uri="{FF2B5EF4-FFF2-40B4-BE49-F238E27FC236}">
                <a16:creationId xmlns:a16="http://schemas.microsoft.com/office/drawing/2014/main" id="{85B516D4-30CD-4379-919E-B77FD2F517D0}"/>
              </a:ext>
            </a:extLst>
          </p:cNvPr>
          <p:cNvSpPr txBox="1"/>
          <p:nvPr/>
        </p:nvSpPr>
        <p:spPr>
          <a:xfrm>
            <a:off x="4228017" y="1291777"/>
            <a:ext cx="2590801" cy="646331"/>
          </a:xfrm>
          <a:prstGeom prst="rect">
            <a:avLst/>
          </a:prstGeom>
          <a:noFill/>
        </p:spPr>
        <p:txBody>
          <a:bodyPr wrap="square" rtlCol="0">
            <a:spAutoFit/>
          </a:bodyPr>
          <a:lstStyle/>
          <a:p>
            <a:pPr algn="ctr"/>
            <a:r>
              <a:rPr kumimoji="1" lang="en-US" altLang="ja-JP" sz="3600" b="1" dirty="0">
                <a:ln w="12700">
                  <a:solidFill>
                    <a:srgbClr val="0080FF"/>
                  </a:solidFill>
                </a:ln>
                <a:solidFill>
                  <a:srgbClr val="C4FFFF"/>
                </a:solidFill>
                <a:latin typeface="Yu Gothic UI Semibold" panose="020B0700000000000000" pitchFamily="50" charset="-128"/>
                <a:ea typeface="Yu Gothic UI Semibold" panose="020B0700000000000000" pitchFamily="50" charset="-128"/>
              </a:rPr>
              <a:t>Preliminary</a:t>
            </a:r>
            <a:endParaRPr kumimoji="1" lang="ja-JP" altLang="en-US" sz="3600" b="1" dirty="0">
              <a:ln w="12700">
                <a:solidFill>
                  <a:srgbClr val="0080FF"/>
                </a:solidFill>
              </a:ln>
              <a:solidFill>
                <a:srgbClr val="C4FFFF"/>
              </a:solidFill>
              <a:latin typeface="Yu Gothic UI Semibold" panose="020B0700000000000000" pitchFamily="50" charset="-128"/>
              <a:ea typeface="Yu Gothic UI Semibold" panose="020B0700000000000000" pitchFamily="50" charset="-128"/>
            </a:endParaRPr>
          </a:p>
        </p:txBody>
      </p:sp>
      <p:sp>
        <p:nvSpPr>
          <p:cNvPr id="10" name="テキスト ボックス 9">
            <a:extLst>
              <a:ext uri="{FF2B5EF4-FFF2-40B4-BE49-F238E27FC236}">
                <a16:creationId xmlns:a16="http://schemas.microsoft.com/office/drawing/2014/main" id="{F06B554C-6CB4-4DCE-A89F-0BB0372AA725}"/>
              </a:ext>
            </a:extLst>
          </p:cNvPr>
          <p:cNvSpPr txBox="1"/>
          <p:nvPr/>
        </p:nvSpPr>
        <p:spPr>
          <a:xfrm>
            <a:off x="9487981" y="1291778"/>
            <a:ext cx="2590801" cy="646331"/>
          </a:xfrm>
          <a:prstGeom prst="rect">
            <a:avLst/>
          </a:prstGeom>
          <a:noFill/>
        </p:spPr>
        <p:txBody>
          <a:bodyPr wrap="square" rtlCol="0">
            <a:spAutoFit/>
          </a:bodyPr>
          <a:lstStyle/>
          <a:p>
            <a:pPr algn="ctr"/>
            <a:r>
              <a:rPr kumimoji="1" lang="en-US" altLang="ja-JP" sz="3600" b="1" dirty="0">
                <a:ln w="12700">
                  <a:solidFill>
                    <a:srgbClr val="0080FF"/>
                  </a:solidFill>
                </a:ln>
                <a:solidFill>
                  <a:srgbClr val="C4FFFF"/>
                </a:solidFill>
                <a:latin typeface="Yu Gothic UI Semibold" panose="020B0700000000000000" pitchFamily="50" charset="-128"/>
                <a:ea typeface="Yu Gothic UI Semibold" panose="020B0700000000000000" pitchFamily="50" charset="-128"/>
              </a:rPr>
              <a:t>Preliminary</a:t>
            </a:r>
            <a:endParaRPr kumimoji="1" lang="ja-JP" altLang="en-US" sz="3600" b="1" dirty="0">
              <a:ln w="12700">
                <a:solidFill>
                  <a:srgbClr val="0080FF"/>
                </a:solidFill>
              </a:ln>
              <a:solidFill>
                <a:srgbClr val="C4FFFF"/>
              </a:solidFill>
              <a:latin typeface="Yu Gothic UI Semibold" panose="020B0700000000000000" pitchFamily="50" charset="-128"/>
              <a:ea typeface="Yu Gothic UI Semibold" panose="020B0700000000000000" pitchFamily="50" charset="-128"/>
            </a:endParaRPr>
          </a:p>
        </p:txBody>
      </p:sp>
      <p:sp>
        <p:nvSpPr>
          <p:cNvPr id="11" name="テキスト ボックス 10">
            <a:extLst>
              <a:ext uri="{FF2B5EF4-FFF2-40B4-BE49-F238E27FC236}">
                <a16:creationId xmlns:a16="http://schemas.microsoft.com/office/drawing/2014/main" id="{BB2D456F-6391-48CE-80E1-5FFE20DC7935}"/>
              </a:ext>
            </a:extLst>
          </p:cNvPr>
          <p:cNvSpPr txBox="1"/>
          <p:nvPr/>
        </p:nvSpPr>
        <p:spPr>
          <a:xfrm>
            <a:off x="4218509" y="6112126"/>
            <a:ext cx="2590801" cy="646331"/>
          </a:xfrm>
          <a:prstGeom prst="rect">
            <a:avLst/>
          </a:prstGeom>
          <a:noFill/>
        </p:spPr>
        <p:txBody>
          <a:bodyPr wrap="square" rtlCol="0">
            <a:spAutoFit/>
          </a:bodyPr>
          <a:lstStyle/>
          <a:p>
            <a:pPr algn="ctr"/>
            <a:r>
              <a:rPr kumimoji="1" lang="en-US" altLang="ja-JP" sz="3600" b="1" dirty="0">
                <a:ln w="12700">
                  <a:solidFill>
                    <a:srgbClr val="0080FF"/>
                  </a:solidFill>
                </a:ln>
                <a:solidFill>
                  <a:srgbClr val="C4FFFF"/>
                </a:solidFill>
                <a:latin typeface="Yu Gothic UI Semibold" panose="020B0700000000000000" pitchFamily="50" charset="-128"/>
                <a:ea typeface="Yu Gothic UI Semibold" panose="020B0700000000000000" pitchFamily="50" charset="-128"/>
              </a:rPr>
              <a:t>Preliminary</a:t>
            </a:r>
            <a:endParaRPr kumimoji="1" lang="ja-JP" altLang="en-US" sz="3600" b="1" dirty="0">
              <a:ln w="12700">
                <a:solidFill>
                  <a:srgbClr val="0080FF"/>
                </a:solidFill>
              </a:ln>
              <a:solidFill>
                <a:srgbClr val="C4FFFF"/>
              </a:solidFill>
              <a:latin typeface="Yu Gothic UI Semibold" panose="020B0700000000000000" pitchFamily="50" charset="-128"/>
              <a:ea typeface="Yu Gothic UI Semibold" panose="020B0700000000000000" pitchFamily="50" charset="-128"/>
            </a:endParaRPr>
          </a:p>
        </p:txBody>
      </p:sp>
      <p:sp>
        <p:nvSpPr>
          <p:cNvPr id="12" name="テキスト ボックス 11">
            <a:extLst>
              <a:ext uri="{FF2B5EF4-FFF2-40B4-BE49-F238E27FC236}">
                <a16:creationId xmlns:a16="http://schemas.microsoft.com/office/drawing/2014/main" id="{BA189E79-D50A-4801-8AF0-1EFF1F6597CA}"/>
              </a:ext>
            </a:extLst>
          </p:cNvPr>
          <p:cNvSpPr txBox="1"/>
          <p:nvPr/>
        </p:nvSpPr>
        <p:spPr>
          <a:xfrm>
            <a:off x="9478473" y="6112127"/>
            <a:ext cx="2590801" cy="646331"/>
          </a:xfrm>
          <a:prstGeom prst="rect">
            <a:avLst/>
          </a:prstGeom>
          <a:noFill/>
        </p:spPr>
        <p:txBody>
          <a:bodyPr wrap="square" rtlCol="0">
            <a:spAutoFit/>
          </a:bodyPr>
          <a:lstStyle/>
          <a:p>
            <a:pPr algn="ctr"/>
            <a:r>
              <a:rPr kumimoji="1" lang="en-US" altLang="ja-JP" sz="3600" b="1" dirty="0">
                <a:ln w="12700">
                  <a:solidFill>
                    <a:srgbClr val="0080FF"/>
                  </a:solidFill>
                </a:ln>
                <a:solidFill>
                  <a:srgbClr val="C4FFFF"/>
                </a:solidFill>
                <a:latin typeface="Yu Gothic UI Semibold" panose="020B0700000000000000" pitchFamily="50" charset="-128"/>
                <a:ea typeface="Yu Gothic UI Semibold" panose="020B0700000000000000" pitchFamily="50" charset="-128"/>
              </a:rPr>
              <a:t>Preliminary</a:t>
            </a:r>
            <a:endParaRPr kumimoji="1" lang="ja-JP" altLang="en-US" sz="3600" b="1" dirty="0">
              <a:ln w="12700">
                <a:solidFill>
                  <a:srgbClr val="0080FF"/>
                </a:solidFill>
              </a:ln>
              <a:solidFill>
                <a:srgbClr val="C4FFFF"/>
              </a:solidFill>
              <a:latin typeface="Yu Gothic UI Semibold" panose="020B0700000000000000" pitchFamily="50" charset="-128"/>
              <a:ea typeface="Yu Gothic UI Semibold" panose="020B0700000000000000" pitchFamily="50" charset="-128"/>
            </a:endParaRPr>
          </a:p>
        </p:txBody>
      </p:sp>
      <p:sp>
        <p:nvSpPr>
          <p:cNvPr id="13" name="テキスト ボックス 12">
            <a:extLst>
              <a:ext uri="{FF2B5EF4-FFF2-40B4-BE49-F238E27FC236}">
                <a16:creationId xmlns:a16="http://schemas.microsoft.com/office/drawing/2014/main" id="{E1C459D6-5847-45EC-9488-4C9969F7CD6F}"/>
              </a:ext>
            </a:extLst>
          </p:cNvPr>
          <p:cNvSpPr txBox="1"/>
          <p:nvPr/>
        </p:nvSpPr>
        <p:spPr>
          <a:xfrm>
            <a:off x="6857999" y="1291777"/>
            <a:ext cx="2590801" cy="646331"/>
          </a:xfrm>
          <a:prstGeom prst="rect">
            <a:avLst/>
          </a:prstGeom>
          <a:noFill/>
        </p:spPr>
        <p:txBody>
          <a:bodyPr wrap="square" rtlCol="0">
            <a:spAutoFit/>
          </a:bodyPr>
          <a:lstStyle/>
          <a:p>
            <a:pPr algn="ctr"/>
            <a:r>
              <a:rPr kumimoji="1" lang="en-US" altLang="ja-JP" sz="3600" b="1" dirty="0">
                <a:ln w="12700">
                  <a:solidFill>
                    <a:srgbClr val="0080FF"/>
                  </a:solidFill>
                </a:ln>
                <a:solidFill>
                  <a:srgbClr val="C4FFFF"/>
                </a:solidFill>
                <a:latin typeface="Yu Gothic UI Semibold" panose="020B0700000000000000" pitchFamily="50" charset="-128"/>
                <a:ea typeface="Yu Gothic UI Semibold" panose="020B0700000000000000" pitchFamily="50" charset="-128"/>
              </a:rPr>
              <a:t>Preliminary</a:t>
            </a:r>
            <a:endParaRPr kumimoji="1" lang="ja-JP" altLang="en-US" sz="3600" b="1" dirty="0">
              <a:ln w="12700">
                <a:solidFill>
                  <a:srgbClr val="0080FF"/>
                </a:solidFill>
              </a:ln>
              <a:solidFill>
                <a:srgbClr val="C4FFFF"/>
              </a:solidFill>
              <a:latin typeface="Yu Gothic UI Semibold" panose="020B0700000000000000" pitchFamily="50" charset="-128"/>
              <a:ea typeface="Yu Gothic UI Semibold" panose="020B0700000000000000" pitchFamily="50" charset="-128"/>
            </a:endParaRPr>
          </a:p>
        </p:txBody>
      </p:sp>
      <p:sp>
        <p:nvSpPr>
          <p:cNvPr id="14" name="テキスト ボックス 13">
            <a:extLst>
              <a:ext uri="{FF2B5EF4-FFF2-40B4-BE49-F238E27FC236}">
                <a16:creationId xmlns:a16="http://schemas.microsoft.com/office/drawing/2014/main" id="{53F431FF-5812-4679-B470-E7BA35126348}"/>
              </a:ext>
            </a:extLst>
          </p:cNvPr>
          <p:cNvSpPr txBox="1"/>
          <p:nvPr/>
        </p:nvSpPr>
        <p:spPr>
          <a:xfrm>
            <a:off x="6848491" y="6112125"/>
            <a:ext cx="2590801" cy="646331"/>
          </a:xfrm>
          <a:prstGeom prst="rect">
            <a:avLst/>
          </a:prstGeom>
          <a:noFill/>
        </p:spPr>
        <p:txBody>
          <a:bodyPr wrap="square" rtlCol="0">
            <a:spAutoFit/>
          </a:bodyPr>
          <a:lstStyle/>
          <a:p>
            <a:pPr algn="ctr"/>
            <a:r>
              <a:rPr kumimoji="1" lang="en-US" altLang="ja-JP" sz="3600" b="1" dirty="0">
                <a:ln w="12700">
                  <a:solidFill>
                    <a:srgbClr val="0080FF"/>
                  </a:solidFill>
                </a:ln>
                <a:solidFill>
                  <a:srgbClr val="C4FFFF"/>
                </a:solidFill>
                <a:latin typeface="Yu Gothic UI Semibold" panose="020B0700000000000000" pitchFamily="50" charset="-128"/>
                <a:ea typeface="Yu Gothic UI Semibold" panose="020B0700000000000000" pitchFamily="50" charset="-128"/>
              </a:rPr>
              <a:t>Preliminary</a:t>
            </a:r>
            <a:endParaRPr kumimoji="1" lang="ja-JP" altLang="en-US" sz="3600" b="1" dirty="0">
              <a:ln w="12700">
                <a:solidFill>
                  <a:srgbClr val="0080FF"/>
                </a:solidFill>
              </a:ln>
              <a:solidFill>
                <a:srgbClr val="C4FFFF"/>
              </a:solidFill>
              <a:latin typeface="Yu Gothic UI Semibold" panose="020B0700000000000000" pitchFamily="50" charset="-128"/>
              <a:ea typeface="Yu Gothic UI Semibold" panose="020B0700000000000000" pitchFamily="50" charset="-128"/>
            </a:endParaRPr>
          </a:p>
        </p:txBody>
      </p:sp>
      <p:pic>
        <p:nvPicPr>
          <p:cNvPr id="15" name="図 14">
            <a:extLst>
              <a:ext uri="{FF2B5EF4-FFF2-40B4-BE49-F238E27FC236}">
                <a16:creationId xmlns:a16="http://schemas.microsoft.com/office/drawing/2014/main" id="{EDE8E60E-2310-4D21-BDDA-FCA54E63AC07}"/>
              </a:ext>
            </a:extLst>
          </p:cNvPr>
          <p:cNvPicPr>
            <a:picLocks noChangeAspect="1"/>
          </p:cNvPicPr>
          <p:nvPr/>
        </p:nvPicPr>
        <p:blipFill>
          <a:blip r:embed="rId4"/>
          <a:stretch>
            <a:fillRect/>
          </a:stretch>
        </p:blipFill>
        <p:spPr>
          <a:xfrm>
            <a:off x="21097" y="5102482"/>
            <a:ext cx="3284077" cy="1334416"/>
          </a:xfrm>
          <a:prstGeom prst="rect">
            <a:avLst/>
          </a:prstGeom>
        </p:spPr>
      </p:pic>
    </p:spTree>
    <p:extLst>
      <p:ext uri="{BB962C8B-B14F-4D97-AF65-F5344CB8AC3E}">
        <p14:creationId xmlns:p14="http://schemas.microsoft.com/office/powerpoint/2010/main" val="2955360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a:extLst>
              <a:ext uri="{FF2B5EF4-FFF2-40B4-BE49-F238E27FC236}">
                <a16:creationId xmlns:a16="http://schemas.microsoft.com/office/drawing/2014/main" id="{968150AE-3D98-4887-A234-599C0C316D7A}"/>
              </a:ext>
            </a:extLst>
          </p:cNvPr>
          <p:cNvSpPr>
            <a:spLocks noGrp="1"/>
          </p:cNvSpPr>
          <p:nvPr>
            <p:ph type="title"/>
          </p:nvPr>
        </p:nvSpPr>
        <p:spPr/>
        <p:txBody>
          <a:bodyPr/>
          <a:lstStyle/>
          <a:p>
            <a:r>
              <a:rPr kumimoji="1" lang="en-US" altLang="ja-JP" b="1" u="sng" dirty="0"/>
              <a:t>Back up</a:t>
            </a:r>
            <a:endParaRPr kumimoji="1" lang="ja-JP" altLang="en-US" b="1" u="sng" dirty="0"/>
          </a:p>
        </p:txBody>
      </p:sp>
      <p:sp>
        <p:nvSpPr>
          <p:cNvPr id="7" name="テキスト プレースホルダー 6">
            <a:extLst>
              <a:ext uri="{FF2B5EF4-FFF2-40B4-BE49-F238E27FC236}">
                <a16:creationId xmlns:a16="http://schemas.microsoft.com/office/drawing/2014/main" id="{0F2DA9B3-2B42-4C8F-BF02-B1AA20A90617}"/>
              </a:ext>
            </a:extLst>
          </p:cNvPr>
          <p:cNvSpPr>
            <a:spLocks noGrp="1"/>
          </p:cNvSpPr>
          <p:nvPr>
            <p:ph type="body" idx="1"/>
          </p:nvPr>
        </p:nvSpPr>
        <p:spPr/>
        <p:txBody>
          <a:bodyPr/>
          <a:lstStyle/>
          <a:p>
            <a:endParaRPr kumimoji="1" lang="ja-JP" altLang="en-US"/>
          </a:p>
        </p:txBody>
      </p:sp>
      <p:sp>
        <p:nvSpPr>
          <p:cNvPr id="4" name="日付プレースホルダー 3">
            <a:extLst>
              <a:ext uri="{FF2B5EF4-FFF2-40B4-BE49-F238E27FC236}">
                <a16:creationId xmlns:a16="http://schemas.microsoft.com/office/drawing/2014/main" id="{7155681B-7D14-4153-BFBF-88A910ACB4D1}"/>
              </a:ext>
            </a:extLst>
          </p:cNvPr>
          <p:cNvSpPr>
            <a:spLocks noGrp="1"/>
          </p:cNvSpPr>
          <p:nvPr>
            <p:ph type="dt" sz="half" idx="10"/>
          </p:nvPr>
        </p:nvSpPr>
        <p:spPr/>
        <p:txBody>
          <a:bodyPr/>
          <a:lstStyle/>
          <a:p>
            <a:r>
              <a:rPr kumimoji="1" lang="en-US" altLang="ja-JP"/>
              <a:t>2020.04. 10 (Fri) NKS2 meeting</a:t>
            </a:r>
            <a:endParaRPr kumimoji="1" lang="ja-JP" altLang="en-US"/>
          </a:p>
        </p:txBody>
      </p:sp>
      <p:sp>
        <p:nvSpPr>
          <p:cNvPr id="5" name="フッター プレースホルダー 4">
            <a:extLst>
              <a:ext uri="{FF2B5EF4-FFF2-40B4-BE49-F238E27FC236}">
                <a16:creationId xmlns:a16="http://schemas.microsoft.com/office/drawing/2014/main" id="{827D0599-76DC-48A5-9C06-6DD44258542C}"/>
              </a:ext>
            </a:extLst>
          </p:cNvPr>
          <p:cNvSpPr>
            <a:spLocks noGrp="1"/>
          </p:cNvSpPr>
          <p:nvPr>
            <p:ph type="ftr" sz="quarter" idx="11"/>
          </p:nvPr>
        </p:nvSpPr>
        <p:spPr/>
        <p:txBody>
          <a:bodyPr/>
          <a:lstStyle/>
          <a:p>
            <a:r>
              <a:rPr kumimoji="1" lang="en-US" altLang="ja-JP"/>
              <a:t>Status Report #22</a:t>
            </a:r>
            <a:endParaRPr kumimoji="1" lang="ja-JP" altLang="en-US"/>
          </a:p>
        </p:txBody>
      </p:sp>
    </p:spTree>
    <p:extLst>
      <p:ext uri="{BB962C8B-B14F-4D97-AF65-F5344CB8AC3E}">
        <p14:creationId xmlns:p14="http://schemas.microsoft.com/office/powerpoint/2010/main" val="47975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E700BBA-A97C-49DE-A67A-0259FF17B220}"/>
              </a:ext>
            </a:extLst>
          </p:cNvPr>
          <p:cNvSpPr>
            <a:spLocks noGrp="1"/>
          </p:cNvSpPr>
          <p:nvPr>
            <p:ph type="title"/>
          </p:nvPr>
        </p:nvSpPr>
        <p:spPr/>
        <p:txBody>
          <a:bodyPr/>
          <a:lstStyle/>
          <a:p>
            <a:endParaRPr kumimoji="1" lang="ja-JP" altLang="en-US"/>
          </a:p>
        </p:txBody>
      </p:sp>
      <p:sp>
        <p:nvSpPr>
          <p:cNvPr id="3" name="コンテンツ プレースホルダー 2">
            <a:extLst>
              <a:ext uri="{FF2B5EF4-FFF2-40B4-BE49-F238E27FC236}">
                <a16:creationId xmlns:a16="http://schemas.microsoft.com/office/drawing/2014/main" id="{1DC2F24F-4BAA-446E-883E-2B8CBD707EF9}"/>
              </a:ext>
            </a:extLst>
          </p:cNvPr>
          <p:cNvSpPr>
            <a:spLocks noGrp="1"/>
          </p:cNvSpPr>
          <p:nvPr>
            <p:ph idx="1"/>
          </p:nvPr>
        </p:nvSpPr>
        <p:spPr/>
        <p:txBody>
          <a:bodyPr/>
          <a:lstStyle/>
          <a:p>
            <a:endParaRPr kumimoji="1" lang="ja-JP" altLang="en-US"/>
          </a:p>
        </p:txBody>
      </p:sp>
      <p:sp>
        <p:nvSpPr>
          <p:cNvPr id="5" name="日付プレースホルダー 4">
            <a:extLst>
              <a:ext uri="{FF2B5EF4-FFF2-40B4-BE49-F238E27FC236}">
                <a16:creationId xmlns:a16="http://schemas.microsoft.com/office/drawing/2014/main" id="{716FED03-0A1D-40B4-9536-918C19CC1D61}"/>
              </a:ext>
            </a:extLst>
          </p:cNvPr>
          <p:cNvSpPr>
            <a:spLocks noGrp="1"/>
          </p:cNvSpPr>
          <p:nvPr>
            <p:ph type="dt" sz="half" idx="10"/>
          </p:nvPr>
        </p:nvSpPr>
        <p:spPr/>
        <p:txBody>
          <a:bodyPr/>
          <a:lstStyle/>
          <a:p>
            <a:r>
              <a:rPr kumimoji="1" lang="en-US" altLang="ja-JP"/>
              <a:t>2020.04. 10 (Fri) NKS2 meeting</a:t>
            </a:r>
            <a:endParaRPr kumimoji="1" lang="ja-JP" altLang="en-US"/>
          </a:p>
        </p:txBody>
      </p:sp>
      <p:sp>
        <p:nvSpPr>
          <p:cNvPr id="6" name="フッター プレースホルダー 5">
            <a:extLst>
              <a:ext uri="{FF2B5EF4-FFF2-40B4-BE49-F238E27FC236}">
                <a16:creationId xmlns:a16="http://schemas.microsoft.com/office/drawing/2014/main" id="{46397B80-8D0E-4D82-9452-BE3905B03DEE}"/>
              </a:ext>
            </a:extLst>
          </p:cNvPr>
          <p:cNvSpPr>
            <a:spLocks noGrp="1"/>
          </p:cNvSpPr>
          <p:nvPr>
            <p:ph type="ftr" sz="quarter" idx="11"/>
          </p:nvPr>
        </p:nvSpPr>
        <p:spPr/>
        <p:txBody>
          <a:bodyPr/>
          <a:lstStyle/>
          <a:p>
            <a:r>
              <a:rPr kumimoji="1" lang="en-US" altLang="ja-JP"/>
              <a:t>Status Report #22</a:t>
            </a:r>
            <a:endParaRPr kumimoji="1" lang="ja-JP" altLang="en-US"/>
          </a:p>
        </p:txBody>
      </p:sp>
      <p:pic>
        <p:nvPicPr>
          <p:cNvPr id="4" name="図 3">
            <a:extLst>
              <a:ext uri="{FF2B5EF4-FFF2-40B4-BE49-F238E27FC236}">
                <a16:creationId xmlns:a16="http://schemas.microsoft.com/office/drawing/2014/main" id="{EE68A7B5-2BD5-4211-B4FE-0EAD9F7DC7FD}"/>
              </a:ext>
            </a:extLst>
          </p:cNvPr>
          <p:cNvPicPr>
            <a:picLocks noChangeAspect="1"/>
          </p:cNvPicPr>
          <p:nvPr/>
        </p:nvPicPr>
        <p:blipFill>
          <a:blip r:embed="rId2"/>
          <a:stretch>
            <a:fillRect/>
          </a:stretch>
        </p:blipFill>
        <p:spPr>
          <a:xfrm>
            <a:off x="2085033" y="540000"/>
            <a:ext cx="9925277" cy="6238176"/>
          </a:xfrm>
          <a:prstGeom prst="rect">
            <a:avLst/>
          </a:prstGeom>
        </p:spPr>
      </p:pic>
    </p:spTree>
    <p:extLst>
      <p:ext uri="{BB962C8B-B14F-4D97-AF65-F5344CB8AC3E}">
        <p14:creationId xmlns:p14="http://schemas.microsoft.com/office/powerpoint/2010/main" val="10335779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8BC17BB2-9F08-48D7-B03C-07C6668FD022}"/>
              </a:ext>
            </a:extLst>
          </p:cNvPr>
          <p:cNvSpPr>
            <a:spLocks noGrp="1"/>
          </p:cNvSpPr>
          <p:nvPr>
            <p:ph type="dt" sz="half" idx="10"/>
          </p:nvPr>
        </p:nvSpPr>
        <p:spPr/>
        <p:txBody>
          <a:bodyPr/>
          <a:lstStyle/>
          <a:p>
            <a:r>
              <a:rPr kumimoji="1" lang="en-US" altLang="ja-JP"/>
              <a:t>2020.04. 10 (Fri) NKS2 meeting</a:t>
            </a:r>
            <a:endParaRPr kumimoji="1" lang="ja-JP" altLang="en-US"/>
          </a:p>
        </p:txBody>
      </p:sp>
      <p:sp>
        <p:nvSpPr>
          <p:cNvPr id="3" name="フッター プレースホルダー 2">
            <a:extLst>
              <a:ext uri="{FF2B5EF4-FFF2-40B4-BE49-F238E27FC236}">
                <a16:creationId xmlns:a16="http://schemas.microsoft.com/office/drawing/2014/main" id="{34643411-CB5D-4CD4-A11E-2B4DD5EA99DE}"/>
              </a:ext>
            </a:extLst>
          </p:cNvPr>
          <p:cNvSpPr>
            <a:spLocks noGrp="1"/>
          </p:cNvSpPr>
          <p:nvPr>
            <p:ph type="ftr" sz="quarter" idx="11"/>
          </p:nvPr>
        </p:nvSpPr>
        <p:spPr/>
        <p:txBody>
          <a:bodyPr/>
          <a:lstStyle/>
          <a:p>
            <a:r>
              <a:rPr kumimoji="1" lang="en-US" altLang="ja-JP"/>
              <a:t>Status Report #22</a:t>
            </a:r>
            <a:endParaRPr kumimoji="1" lang="ja-JP" altLang="en-US"/>
          </a:p>
        </p:txBody>
      </p:sp>
      <p:pic>
        <p:nvPicPr>
          <p:cNvPr id="4" name="図 3">
            <a:extLst>
              <a:ext uri="{FF2B5EF4-FFF2-40B4-BE49-F238E27FC236}">
                <a16:creationId xmlns:a16="http://schemas.microsoft.com/office/drawing/2014/main" id="{4A44796B-4022-48DC-8ED2-D16ADE99BD29}"/>
              </a:ext>
            </a:extLst>
          </p:cNvPr>
          <p:cNvPicPr>
            <a:picLocks noChangeAspect="1"/>
          </p:cNvPicPr>
          <p:nvPr/>
        </p:nvPicPr>
        <p:blipFill>
          <a:blip r:embed="rId2"/>
          <a:stretch>
            <a:fillRect/>
          </a:stretch>
        </p:blipFill>
        <p:spPr>
          <a:xfrm>
            <a:off x="948867" y="0"/>
            <a:ext cx="10294265" cy="6858000"/>
          </a:xfrm>
          <a:prstGeom prst="rect">
            <a:avLst/>
          </a:prstGeom>
        </p:spPr>
      </p:pic>
    </p:spTree>
    <p:extLst>
      <p:ext uri="{BB962C8B-B14F-4D97-AF65-F5344CB8AC3E}">
        <p14:creationId xmlns:p14="http://schemas.microsoft.com/office/powerpoint/2010/main" val="14318053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8A77CCC-9ADC-48B8-A698-ACBD75267276}"/>
              </a:ext>
            </a:extLst>
          </p:cNvPr>
          <p:cNvSpPr>
            <a:spLocks noGrp="1"/>
          </p:cNvSpPr>
          <p:nvPr>
            <p:ph type="title"/>
          </p:nvPr>
        </p:nvSpPr>
        <p:spPr/>
        <p:txBody>
          <a:bodyPr/>
          <a:lstStyle/>
          <a:p>
            <a:r>
              <a:rPr lang="en-US" altLang="ja-JP" dirty="0"/>
              <a:t>T</a:t>
            </a:r>
            <a:r>
              <a:rPr kumimoji="1" lang="en-US" altLang="ja-JP" dirty="0"/>
              <a:t>estbench moving</a:t>
            </a:r>
            <a:endParaRPr kumimoji="1" lang="ja-JP" altLang="en-US" dirty="0"/>
          </a:p>
        </p:txBody>
      </p:sp>
      <p:sp>
        <p:nvSpPr>
          <p:cNvPr id="3" name="コンテンツ プレースホルダー 2">
            <a:extLst>
              <a:ext uri="{FF2B5EF4-FFF2-40B4-BE49-F238E27FC236}">
                <a16:creationId xmlns:a16="http://schemas.microsoft.com/office/drawing/2014/main" id="{CCB4D13E-F90B-4F3E-942F-1705EA2C70D0}"/>
              </a:ext>
            </a:extLst>
          </p:cNvPr>
          <p:cNvSpPr>
            <a:spLocks noGrp="1"/>
          </p:cNvSpPr>
          <p:nvPr>
            <p:ph idx="1"/>
          </p:nvPr>
        </p:nvSpPr>
        <p:spPr>
          <a:xfrm>
            <a:off x="336000" y="814508"/>
            <a:ext cx="11520000" cy="5423667"/>
          </a:xfrm>
        </p:spPr>
        <p:txBody>
          <a:bodyPr>
            <a:normAutofit/>
          </a:bodyPr>
          <a:lstStyle/>
          <a:p>
            <a:r>
              <a:rPr lang="en-US" altLang="ja-JP" dirty="0"/>
              <a:t>ToF</a:t>
            </a:r>
            <a:r>
              <a:rPr lang="ja-JP" altLang="en-US" dirty="0"/>
              <a:t> </a:t>
            </a:r>
            <a:r>
              <a:rPr lang="en-US" altLang="ja-JP" dirty="0"/>
              <a:t>testbench</a:t>
            </a:r>
            <a:r>
              <a:rPr lang="ja-JP" altLang="en-US" dirty="0"/>
              <a:t> </a:t>
            </a:r>
            <a:r>
              <a:rPr lang="en-US" altLang="ja-JP" dirty="0"/>
              <a:t>at</a:t>
            </a:r>
            <a:r>
              <a:rPr lang="ja-JP" altLang="en-US" dirty="0"/>
              <a:t> </a:t>
            </a:r>
            <a:r>
              <a:rPr lang="en-US" altLang="ja-JP" dirty="0"/>
              <a:t>rm.635</a:t>
            </a:r>
            <a:r>
              <a:rPr lang="ja-JP" altLang="en-US" dirty="0"/>
              <a:t> → </a:t>
            </a:r>
            <a:r>
              <a:rPr lang="en-US" altLang="ja-JP" dirty="0"/>
              <a:t>rm.637 because of rm.635 shutdown</a:t>
            </a:r>
          </a:p>
          <a:p>
            <a:r>
              <a:rPr kumimoji="1" lang="ja-JP" altLang="en-US" sz="1800" dirty="0"/>
              <a:t>物品の移動にご協力いただき本当にありがとうございました</a:t>
            </a:r>
            <a:r>
              <a:rPr kumimoji="1" lang="en-US" altLang="ja-JP" sz="1800" dirty="0"/>
              <a:t>.</a:t>
            </a:r>
          </a:p>
          <a:p>
            <a:endParaRPr kumimoji="1" lang="en-US" altLang="ja-JP" sz="1800" dirty="0"/>
          </a:p>
          <a:p>
            <a:pPr>
              <a:buFont typeface="Wingdings" panose="05000000000000000000" pitchFamily="2" charset="2"/>
              <a:buChar char="ü"/>
            </a:pPr>
            <a:r>
              <a:rPr lang="en-US" altLang="ja-JP" dirty="0"/>
              <a:t>Accident</a:t>
            </a:r>
            <a:r>
              <a:rPr kumimoji="1" lang="en-US" altLang="ja-JP" sz="1800" dirty="0"/>
              <a:t>: VME crate was broken</a:t>
            </a:r>
          </a:p>
          <a:p>
            <a:r>
              <a:rPr lang="ja-JP" altLang="en-US" sz="1600" dirty="0"/>
              <a:t>移動後に再度電源を入れようとしたところつかなくなっていました</a:t>
            </a:r>
            <a:r>
              <a:rPr lang="en-US" altLang="ja-JP" sz="1600" dirty="0"/>
              <a:t>...(</a:t>
            </a:r>
            <a:r>
              <a:rPr lang="ja-JP" altLang="en-US" sz="1600" dirty="0"/>
              <a:t>下図左</a:t>
            </a:r>
            <a:r>
              <a:rPr lang="en-US" altLang="ja-JP" sz="1600" dirty="0"/>
              <a:t>)</a:t>
            </a:r>
          </a:p>
          <a:p>
            <a:r>
              <a:rPr lang="ja-JP" altLang="en-US" sz="1600" dirty="0"/>
              <a:t>チェンバー部屋からもう一台持ってきて対応</a:t>
            </a:r>
            <a:r>
              <a:rPr lang="en-US" altLang="ja-JP" sz="1600" dirty="0"/>
              <a:t>(</a:t>
            </a:r>
            <a:r>
              <a:rPr lang="ja-JP" altLang="en-US" sz="1600" dirty="0"/>
              <a:t>下図右</a:t>
            </a:r>
            <a:r>
              <a:rPr lang="en-US" altLang="ja-JP" sz="1600" dirty="0"/>
              <a:t>)</a:t>
            </a:r>
            <a:r>
              <a:rPr lang="ja-JP" altLang="en-US" sz="1600" dirty="0"/>
              <a:t> → 現在はこちらを使用中</a:t>
            </a:r>
            <a:r>
              <a:rPr lang="en-US" altLang="ja-JP" sz="1600" dirty="0"/>
              <a:t>.</a:t>
            </a:r>
            <a:endParaRPr kumimoji="1" lang="en-US" altLang="ja-JP" sz="1600" dirty="0"/>
          </a:p>
        </p:txBody>
      </p:sp>
      <p:pic>
        <p:nvPicPr>
          <p:cNvPr id="5" name="図 4">
            <a:extLst>
              <a:ext uri="{FF2B5EF4-FFF2-40B4-BE49-F238E27FC236}">
                <a16:creationId xmlns:a16="http://schemas.microsoft.com/office/drawing/2014/main" id="{41834013-C0BE-4EFF-B924-8054C6C52DC1}"/>
              </a:ext>
            </a:extLst>
          </p:cNvPr>
          <p:cNvPicPr>
            <a:picLocks noChangeAspect="1"/>
          </p:cNvPicPr>
          <p:nvPr/>
        </p:nvPicPr>
        <p:blipFill rotWithShape="1">
          <a:blip r:embed="rId2">
            <a:extLst>
              <a:ext uri="{28A0092B-C50C-407E-A947-70E740481C1C}">
                <a14:useLocalDpi xmlns:a14="http://schemas.microsoft.com/office/drawing/2010/main" val="0"/>
              </a:ext>
            </a:extLst>
          </a:blip>
          <a:srcRect l="13750" t="10308" r="9811" b="7340"/>
          <a:stretch/>
        </p:blipFill>
        <p:spPr>
          <a:xfrm>
            <a:off x="6195892" y="2919638"/>
            <a:ext cx="5724606" cy="3469220"/>
          </a:xfrm>
          <a:prstGeom prst="rect">
            <a:avLst/>
          </a:prstGeom>
        </p:spPr>
      </p:pic>
      <p:pic>
        <p:nvPicPr>
          <p:cNvPr id="7" name="図 6">
            <a:extLst>
              <a:ext uri="{FF2B5EF4-FFF2-40B4-BE49-F238E27FC236}">
                <a16:creationId xmlns:a16="http://schemas.microsoft.com/office/drawing/2014/main" id="{B3BB77CF-2859-4316-8D95-7AFBBEBC8C50}"/>
              </a:ext>
            </a:extLst>
          </p:cNvPr>
          <p:cNvPicPr>
            <a:picLocks noChangeAspect="1"/>
          </p:cNvPicPr>
          <p:nvPr/>
        </p:nvPicPr>
        <p:blipFill rotWithShape="1">
          <a:blip r:embed="rId3">
            <a:extLst>
              <a:ext uri="{28A0092B-C50C-407E-A947-70E740481C1C}">
                <a14:useLocalDpi xmlns:a14="http://schemas.microsoft.com/office/drawing/2010/main" val="0"/>
              </a:ext>
            </a:extLst>
          </a:blip>
          <a:srcRect l="7501" t="5035" r="13844" b="5901"/>
          <a:stretch/>
        </p:blipFill>
        <p:spPr>
          <a:xfrm>
            <a:off x="211280" y="2919638"/>
            <a:ext cx="5446730" cy="3469219"/>
          </a:xfrm>
          <a:prstGeom prst="rect">
            <a:avLst/>
          </a:prstGeom>
        </p:spPr>
      </p:pic>
      <p:sp>
        <p:nvSpPr>
          <p:cNvPr id="4" name="日付プレースホルダー 3">
            <a:extLst>
              <a:ext uri="{FF2B5EF4-FFF2-40B4-BE49-F238E27FC236}">
                <a16:creationId xmlns:a16="http://schemas.microsoft.com/office/drawing/2014/main" id="{0F81BAD6-540F-4940-B9DE-FF4DD128F06A}"/>
              </a:ext>
            </a:extLst>
          </p:cNvPr>
          <p:cNvSpPr>
            <a:spLocks noGrp="1"/>
          </p:cNvSpPr>
          <p:nvPr>
            <p:ph type="dt" sz="half" idx="10"/>
          </p:nvPr>
        </p:nvSpPr>
        <p:spPr/>
        <p:txBody>
          <a:bodyPr/>
          <a:lstStyle/>
          <a:p>
            <a:r>
              <a:rPr kumimoji="1" lang="en-US" altLang="ja-JP"/>
              <a:t>2020.04. 10 (Fri) NKS2 meeting</a:t>
            </a:r>
            <a:endParaRPr kumimoji="1" lang="ja-JP" altLang="en-US"/>
          </a:p>
        </p:txBody>
      </p:sp>
      <p:sp>
        <p:nvSpPr>
          <p:cNvPr id="6" name="フッター プレースホルダー 5">
            <a:extLst>
              <a:ext uri="{FF2B5EF4-FFF2-40B4-BE49-F238E27FC236}">
                <a16:creationId xmlns:a16="http://schemas.microsoft.com/office/drawing/2014/main" id="{B0CC619F-010A-4136-9DBA-1D161915134E}"/>
              </a:ext>
            </a:extLst>
          </p:cNvPr>
          <p:cNvSpPr>
            <a:spLocks noGrp="1"/>
          </p:cNvSpPr>
          <p:nvPr>
            <p:ph type="ftr" sz="quarter" idx="11"/>
          </p:nvPr>
        </p:nvSpPr>
        <p:spPr/>
        <p:txBody>
          <a:bodyPr/>
          <a:lstStyle/>
          <a:p>
            <a:r>
              <a:rPr kumimoji="1" lang="en-US" altLang="ja-JP"/>
              <a:t>Status Report #22</a:t>
            </a:r>
            <a:endParaRPr kumimoji="1" lang="ja-JP" altLang="en-US"/>
          </a:p>
        </p:txBody>
      </p:sp>
    </p:spTree>
    <p:extLst>
      <p:ext uri="{BB962C8B-B14F-4D97-AF65-F5344CB8AC3E}">
        <p14:creationId xmlns:p14="http://schemas.microsoft.com/office/powerpoint/2010/main" val="9328405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D75F9A8B-9F04-4702-AD51-EE6DF82D7173}"/>
              </a:ext>
            </a:extLst>
          </p:cNvPr>
          <p:cNvPicPr>
            <a:picLocks noChangeAspect="1"/>
          </p:cNvPicPr>
          <p:nvPr/>
        </p:nvPicPr>
        <p:blipFill rotWithShape="1">
          <a:blip r:embed="rId2"/>
          <a:srcRect l="582" t="740" r="-1" b="618"/>
          <a:stretch/>
        </p:blipFill>
        <p:spPr>
          <a:xfrm>
            <a:off x="976173" y="0"/>
            <a:ext cx="10239654" cy="6858000"/>
          </a:xfrm>
          <a:prstGeom prst="rect">
            <a:avLst/>
          </a:prstGeom>
        </p:spPr>
      </p:pic>
      <p:sp>
        <p:nvSpPr>
          <p:cNvPr id="3" name="日付プレースホルダー 2">
            <a:extLst>
              <a:ext uri="{FF2B5EF4-FFF2-40B4-BE49-F238E27FC236}">
                <a16:creationId xmlns:a16="http://schemas.microsoft.com/office/drawing/2014/main" id="{A7B7AB2F-E639-4FA1-9D02-40077243B084}"/>
              </a:ext>
            </a:extLst>
          </p:cNvPr>
          <p:cNvSpPr>
            <a:spLocks noGrp="1"/>
          </p:cNvSpPr>
          <p:nvPr>
            <p:ph type="dt" sz="half" idx="10"/>
          </p:nvPr>
        </p:nvSpPr>
        <p:spPr/>
        <p:txBody>
          <a:bodyPr/>
          <a:lstStyle/>
          <a:p>
            <a:r>
              <a:rPr kumimoji="1" lang="en-US" altLang="ja-JP"/>
              <a:t>2020.04. 10 (Fri) NKS2 meeting</a:t>
            </a:r>
            <a:endParaRPr kumimoji="1" lang="ja-JP" altLang="en-US"/>
          </a:p>
        </p:txBody>
      </p:sp>
      <p:sp>
        <p:nvSpPr>
          <p:cNvPr id="4" name="フッター プレースホルダー 3">
            <a:extLst>
              <a:ext uri="{FF2B5EF4-FFF2-40B4-BE49-F238E27FC236}">
                <a16:creationId xmlns:a16="http://schemas.microsoft.com/office/drawing/2014/main" id="{69E79E06-187F-4353-A75C-6FD91412B696}"/>
              </a:ext>
            </a:extLst>
          </p:cNvPr>
          <p:cNvSpPr>
            <a:spLocks noGrp="1"/>
          </p:cNvSpPr>
          <p:nvPr>
            <p:ph type="ftr" sz="quarter" idx="11"/>
          </p:nvPr>
        </p:nvSpPr>
        <p:spPr/>
        <p:txBody>
          <a:bodyPr/>
          <a:lstStyle/>
          <a:p>
            <a:r>
              <a:rPr kumimoji="1" lang="en-US" altLang="ja-JP"/>
              <a:t>Status Report #22</a:t>
            </a:r>
            <a:endParaRPr kumimoji="1" lang="ja-JP" altLang="en-US"/>
          </a:p>
        </p:txBody>
      </p:sp>
    </p:spTree>
    <p:extLst>
      <p:ext uri="{BB962C8B-B14F-4D97-AF65-F5344CB8AC3E}">
        <p14:creationId xmlns:p14="http://schemas.microsoft.com/office/powerpoint/2010/main" val="39901209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A0730F89-EAD9-4B85-8A09-B9AEB560F210}"/>
              </a:ext>
            </a:extLst>
          </p:cNvPr>
          <p:cNvPicPr>
            <a:picLocks noChangeAspect="1"/>
          </p:cNvPicPr>
          <p:nvPr/>
        </p:nvPicPr>
        <p:blipFill>
          <a:blip r:embed="rId2"/>
          <a:stretch>
            <a:fillRect/>
          </a:stretch>
        </p:blipFill>
        <p:spPr>
          <a:xfrm>
            <a:off x="0" y="375766"/>
            <a:ext cx="12192000" cy="6106468"/>
          </a:xfrm>
          <a:prstGeom prst="rect">
            <a:avLst/>
          </a:prstGeom>
        </p:spPr>
      </p:pic>
      <p:sp>
        <p:nvSpPr>
          <p:cNvPr id="3" name="日付プレースホルダー 2">
            <a:extLst>
              <a:ext uri="{FF2B5EF4-FFF2-40B4-BE49-F238E27FC236}">
                <a16:creationId xmlns:a16="http://schemas.microsoft.com/office/drawing/2014/main" id="{D4E7836A-DC66-4553-97F7-F61FC4A3507D}"/>
              </a:ext>
            </a:extLst>
          </p:cNvPr>
          <p:cNvSpPr>
            <a:spLocks noGrp="1"/>
          </p:cNvSpPr>
          <p:nvPr>
            <p:ph type="dt" sz="half" idx="10"/>
          </p:nvPr>
        </p:nvSpPr>
        <p:spPr/>
        <p:txBody>
          <a:bodyPr/>
          <a:lstStyle/>
          <a:p>
            <a:r>
              <a:rPr kumimoji="1" lang="en-US" altLang="ja-JP"/>
              <a:t>2020.04. 10 (Fri) NKS2 meeting</a:t>
            </a:r>
            <a:endParaRPr kumimoji="1" lang="ja-JP" altLang="en-US"/>
          </a:p>
        </p:txBody>
      </p:sp>
      <p:sp>
        <p:nvSpPr>
          <p:cNvPr id="4" name="フッター プレースホルダー 3">
            <a:extLst>
              <a:ext uri="{FF2B5EF4-FFF2-40B4-BE49-F238E27FC236}">
                <a16:creationId xmlns:a16="http://schemas.microsoft.com/office/drawing/2014/main" id="{FC8F46B0-E0AB-4470-87B3-1016B7BD543E}"/>
              </a:ext>
            </a:extLst>
          </p:cNvPr>
          <p:cNvSpPr>
            <a:spLocks noGrp="1"/>
          </p:cNvSpPr>
          <p:nvPr>
            <p:ph type="ftr" sz="quarter" idx="11"/>
          </p:nvPr>
        </p:nvSpPr>
        <p:spPr/>
        <p:txBody>
          <a:bodyPr/>
          <a:lstStyle/>
          <a:p>
            <a:r>
              <a:rPr kumimoji="1" lang="en-US" altLang="ja-JP"/>
              <a:t>Status Report #22</a:t>
            </a:r>
            <a:endParaRPr kumimoji="1" lang="ja-JP" altLang="en-US"/>
          </a:p>
        </p:txBody>
      </p:sp>
    </p:spTree>
    <p:extLst>
      <p:ext uri="{BB962C8B-B14F-4D97-AF65-F5344CB8AC3E}">
        <p14:creationId xmlns:p14="http://schemas.microsoft.com/office/powerpoint/2010/main" val="20508734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785565B3-8632-4718-8223-164DDAB82011}"/>
              </a:ext>
            </a:extLst>
          </p:cNvPr>
          <p:cNvPicPr>
            <a:picLocks noChangeAspect="1"/>
          </p:cNvPicPr>
          <p:nvPr/>
        </p:nvPicPr>
        <p:blipFill>
          <a:blip r:embed="rId2"/>
          <a:stretch>
            <a:fillRect/>
          </a:stretch>
        </p:blipFill>
        <p:spPr>
          <a:xfrm>
            <a:off x="899852" y="0"/>
            <a:ext cx="10392296" cy="6858000"/>
          </a:xfrm>
          <a:prstGeom prst="rect">
            <a:avLst/>
          </a:prstGeom>
        </p:spPr>
      </p:pic>
      <p:sp>
        <p:nvSpPr>
          <p:cNvPr id="3" name="日付プレースホルダー 2">
            <a:extLst>
              <a:ext uri="{FF2B5EF4-FFF2-40B4-BE49-F238E27FC236}">
                <a16:creationId xmlns:a16="http://schemas.microsoft.com/office/drawing/2014/main" id="{D06FA4C9-5D89-48DF-98AE-30C541640276}"/>
              </a:ext>
            </a:extLst>
          </p:cNvPr>
          <p:cNvSpPr>
            <a:spLocks noGrp="1"/>
          </p:cNvSpPr>
          <p:nvPr>
            <p:ph type="dt" sz="half" idx="10"/>
          </p:nvPr>
        </p:nvSpPr>
        <p:spPr/>
        <p:txBody>
          <a:bodyPr/>
          <a:lstStyle/>
          <a:p>
            <a:r>
              <a:rPr kumimoji="1" lang="en-US" altLang="ja-JP"/>
              <a:t>2020.04. 10 (Fri) NKS2 meeting</a:t>
            </a:r>
            <a:endParaRPr kumimoji="1" lang="ja-JP" altLang="en-US"/>
          </a:p>
        </p:txBody>
      </p:sp>
      <p:sp>
        <p:nvSpPr>
          <p:cNvPr id="4" name="フッター プレースホルダー 3">
            <a:extLst>
              <a:ext uri="{FF2B5EF4-FFF2-40B4-BE49-F238E27FC236}">
                <a16:creationId xmlns:a16="http://schemas.microsoft.com/office/drawing/2014/main" id="{E8361B40-0B51-45D9-A3E0-C4B27C2E64CB}"/>
              </a:ext>
            </a:extLst>
          </p:cNvPr>
          <p:cNvSpPr>
            <a:spLocks noGrp="1"/>
          </p:cNvSpPr>
          <p:nvPr>
            <p:ph type="ftr" sz="quarter" idx="11"/>
          </p:nvPr>
        </p:nvSpPr>
        <p:spPr/>
        <p:txBody>
          <a:bodyPr/>
          <a:lstStyle/>
          <a:p>
            <a:r>
              <a:rPr kumimoji="1" lang="en-US" altLang="ja-JP"/>
              <a:t>Status Report #22</a:t>
            </a:r>
            <a:endParaRPr kumimoji="1" lang="ja-JP" altLang="en-US"/>
          </a:p>
        </p:txBody>
      </p:sp>
    </p:spTree>
    <p:extLst>
      <p:ext uri="{BB962C8B-B14F-4D97-AF65-F5344CB8AC3E}">
        <p14:creationId xmlns:p14="http://schemas.microsoft.com/office/powerpoint/2010/main" val="19338453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B6F2226A-478A-4C97-835E-81B30F7C661C}"/>
              </a:ext>
            </a:extLst>
          </p:cNvPr>
          <p:cNvPicPr>
            <a:picLocks noChangeAspect="1"/>
          </p:cNvPicPr>
          <p:nvPr/>
        </p:nvPicPr>
        <p:blipFill>
          <a:blip r:embed="rId2"/>
          <a:stretch>
            <a:fillRect/>
          </a:stretch>
        </p:blipFill>
        <p:spPr>
          <a:xfrm>
            <a:off x="1028205" y="0"/>
            <a:ext cx="10135589" cy="6858000"/>
          </a:xfrm>
          <a:prstGeom prst="rect">
            <a:avLst/>
          </a:prstGeom>
        </p:spPr>
      </p:pic>
      <p:sp>
        <p:nvSpPr>
          <p:cNvPr id="3" name="日付プレースホルダー 2">
            <a:extLst>
              <a:ext uri="{FF2B5EF4-FFF2-40B4-BE49-F238E27FC236}">
                <a16:creationId xmlns:a16="http://schemas.microsoft.com/office/drawing/2014/main" id="{6A72D3FD-95F7-44BF-9CDD-AE15FB0F3F46}"/>
              </a:ext>
            </a:extLst>
          </p:cNvPr>
          <p:cNvSpPr>
            <a:spLocks noGrp="1"/>
          </p:cNvSpPr>
          <p:nvPr>
            <p:ph type="dt" sz="half" idx="10"/>
          </p:nvPr>
        </p:nvSpPr>
        <p:spPr/>
        <p:txBody>
          <a:bodyPr/>
          <a:lstStyle/>
          <a:p>
            <a:r>
              <a:rPr kumimoji="1" lang="en-US" altLang="ja-JP"/>
              <a:t>2020.04. 10 (Fri) NKS2 meeting</a:t>
            </a:r>
            <a:endParaRPr kumimoji="1" lang="ja-JP" altLang="en-US"/>
          </a:p>
        </p:txBody>
      </p:sp>
      <p:sp>
        <p:nvSpPr>
          <p:cNvPr id="4" name="フッター プレースホルダー 3">
            <a:extLst>
              <a:ext uri="{FF2B5EF4-FFF2-40B4-BE49-F238E27FC236}">
                <a16:creationId xmlns:a16="http://schemas.microsoft.com/office/drawing/2014/main" id="{FB94C641-1C57-41CB-B2E2-27C748652E4C}"/>
              </a:ext>
            </a:extLst>
          </p:cNvPr>
          <p:cNvSpPr>
            <a:spLocks noGrp="1"/>
          </p:cNvSpPr>
          <p:nvPr>
            <p:ph type="ftr" sz="quarter" idx="11"/>
          </p:nvPr>
        </p:nvSpPr>
        <p:spPr/>
        <p:txBody>
          <a:bodyPr/>
          <a:lstStyle/>
          <a:p>
            <a:r>
              <a:rPr kumimoji="1" lang="en-US" altLang="ja-JP"/>
              <a:t>Status Report #22</a:t>
            </a:r>
            <a:endParaRPr kumimoji="1" lang="ja-JP" altLang="en-US"/>
          </a:p>
        </p:txBody>
      </p:sp>
    </p:spTree>
    <p:extLst>
      <p:ext uri="{BB962C8B-B14F-4D97-AF65-F5344CB8AC3E}">
        <p14:creationId xmlns:p14="http://schemas.microsoft.com/office/powerpoint/2010/main" val="16277270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82669482-0707-4F6A-8D74-821011BDA6A1}"/>
              </a:ext>
            </a:extLst>
          </p:cNvPr>
          <p:cNvPicPr>
            <a:picLocks noChangeAspect="1"/>
          </p:cNvPicPr>
          <p:nvPr/>
        </p:nvPicPr>
        <p:blipFill>
          <a:blip r:embed="rId2"/>
          <a:stretch>
            <a:fillRect/>
          </a:stretch>
        </p:blipFill>
        <p:spPr>
          <a:xfrm>
            <a:off x="0" y="183444"/>
            <a:ext cx="12192000" cy="6491111"/>
          </a:xfrm>
          <a:prstGeom prst="rect">
            <a:avLst/>
          </a:prstGeom>
        </p:spPr>
      </p:pic>
      <p:sp>
        <p:nvSpPr>
          <p:cNvPr id="3" name="日付プレースホルダー 2">
            <a:extLst>
              <a:ext uri="{FF2B5EF4-FFF2-40B4-BE49-F238E27FC236}">
                <a16:creationId xmlns:a16="http://schemas.microsoft.com/office/drawing/2014/main" id="{345B47BF-F9E1-4670-A2F6-C205CDB45728}"/>
              </a:ext>
            </a:extLst>
          </p:cNvPr>
          <p:cNvSpPr>
            <a:spLocks noGrp="1"/>
          </p:cNvSpPr>
          <p:nvPr>
            <p:ph type="dt" sz="half" idx="10"/>
          </p:nvPr>
        </p:nvSpPr>
        <p:spPr/>
        <p:txBody>
          <a:bodyPr/>
          <a:lstStyle/>
          <a:p>
            <a:r>
              <a:rPr kumimoji="1" lang="en-US" altLang="ja-JP"/>
              <a:t>2020.04. 10 (Fri) NKS2 meeting</a:t>
            </a:r>
            <a:endParaRPr kumimoji="1" lang="ja-JP" altLang="en-US"/>
          </a:p>
        </p:txBody>
      </p:sp>
      <p:sp>
        <p:nvSpPr>
          <p:cNvPr id="4" name="フッター プレースホルダー 3">
            <a:extLst>
              <a:ext uri="{FF2B5EF4-FFF2-40B4-BE49-F238E27FC236}">
                <a16:creationId xmlns:a16="http://schemas.microsoft.com/office/drawing/2014/main" id="{4B77288B-CD14-4C6B-A0B6-0050D4B32890}"/>
              </a:ext>
            </a:extLst>
          </p:cNvPr>
          <p:cNvSpPr>
            <a:spLocks noGrp="1"/>
          </p:cNvSpPr>
          <p:nvPr>
            <p:ph type="ftr" sz="quarter" idx="11"/>
          </p:nvPr>
        </p:nvSpPr>
        <p:spPr/>
        <p:txBody>
          <a:bodyPr/>
          <a:lstStyle/>
          <a:p>
            <a:r>
              <a:rPr kumimoji="1" lang="en-US" altLang="ja-JP"/>
              <a:t>Status Report #22</a:t>
            </a:r>
            <a:endParaRPr kumimoji="1" lang="ja-JP" altLang="en-US"/>
          </a:p>
        </p:txBody>
      </p:sp>
    </p:spTree>
    <p:extLst>
      <p:ext uri="{BB962C8B-B14F-4D97-AF65-F5344CB8AC3E}">
        <p14:creationId xmlns:p14="http://schemas.microsoft.com/office/powerpoint/2010/main" val="35392716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EF10D6EB-4E0B-447F-B267-BAC3338F07C3}"/>
              </a:ext>
            </a:extLst>
          </p:cNvPr>
          <p:cNvPicPr>
            <a:picLocks noChangeAspect="1"/>
          </p:cNvPicPr>
          <p:nvPr/>
        </p:nvPicPr>
        <p:blipFill>
          <a:blip r:embed="rId2"/>
          <a:stretch>
            <a:fillRect/>
          </a:stretch>
        </p:blipFill>
        <p:spPr>
          <a:xfrm>
            <a:off x="954759" y="0"/>
            <a:ext cx="10282482" cy="6858000"/>
          </a:xfrm>
          <a:prstGeom prst="rect">
            <a:avLst/>
          </a:prstGeom>
        </p:spPr>
      </p:pic>
      <p:sp>
        <p:nvSpPr>
          <p:cNvPr id="3" name="日付プレースホルダー 2">
            <a:extLst>
              <a:ext uri="{FF2B5EF4-FFF2-40B4-BE49-F238E27FC236}">
                <a16:creationId xmlns:a16="http://schemas.microsoft.com/office/drawing/2014/main" id="{336A08E8-88CB-480B-95C1-B83BDC88A48F}"/>
              </a:ext>
            </a:extLst>
          </p:cNvPr>
          <p:cNvSpPr>
            <a:spLocks noGrp="1"/>
          </p:cNvSpPr>
          <p:nvPr>
            <p:ph type="dt" sz="half" idx="10"/>
          </p:nvPr>
        </p:nvSpPr>
        <p:spPr/>
        <p:txBody>
          <a:bodyPr/>
          <a:lstStyle/>
          <a:p>
            <a:r>
              <a:rPr kumimoji="1" lang="en-US" altLang="ja-JP"/>
              <a:t>2020.04. 10 (Fri) NKS2 meeting</a:t>
            </a:r>
            <a:endParaRPr kumimoji="1" lang="ja-JP" altLang="en-US"/>
          </a:p>
        </p:txBody>
      </p:sp>
      <p:sp>
        <p:nvSpPr>
          <p:cNvPr id="4" name="フッター プレースホルダー 3">
            <a:extLst>
              <a:ext uri="{FF2B5EF4-FFF2-40B4-BE49-F238E27FC236}">
                <a16:creationId xmlns:a16="http://schemas.microsoft.com/office/drawing/2014/main" id="{4C64E7A5-FA98-4FE4-9BD2-0F3F45512198}"/>
              </a:ext>
            </a:extLst>
          </p:cNvPr>
          <p:cNvSpPr>
            <a:spLocks noGrp="1"/>
          </p:cNvSpPr>
          <p:nvPr>
            <p:ph type="ftr" sz="quarter" idx="11"/>
          </p:nvPr>
        </p:nvSpPr>
        <p:spPr/>
        <p:txBody>
          <a:bodyPr/>
          <a:lstStyle/>
          <a:p>
            <a:r>
              <a:rPr kumimoji="1" lang="en-US" altLang="ja-JP"/>
              <a:t>Status Report #22</a:t>
            </a:r>
            <a:endParaRPr kumimoji="1" lang="ja-JP" altLang="en-US"/>
          </a:p>
        </p:txBody>
      </p:sp>
    </p:spTree>
    <p:extLst>
      <p:ext uri="{BB962C8B-B14F-4D97-AF65-F5344CB8AC3E}">
        <p14:creationId xmlns:p14="http://schemas.microsoft.com/office/powerpoint/2010/main" val="30275567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377CD499-B6B9-42DE-AE7D-3FA0FF4B7481}"/>
              </a:ext>
            </a:extLst>
          </p:cNvPr>
          <p:cNvPicPr>
            <a:picLocks noChangeAspect="1"/>
          </p:cNvPicPr>
          <p:nvPr/>
        </p:nvPicPr>
        <p:blipFill>
          <a:blip r:embed="rId2"/>
          <a:stretch>
            <a:fillRect/>
          </a:stretch>
        </p:blipFill>
        <p:spPr>
          <a:xfrm>
            <a:off x="1004047" y="0"/>
            <a:ext cx="10183906" cy="6858000"/>
          </a:xfrm>
          <a:prstGeom prst="rect">
            <a:avLst/>
          </a:prstGeom>
        </p:spPr>
      </p:pic>
      <p:sp>
        <p:nvSpPr>
          <p:cNvPr id="3" name="日付プレースホルダー 2">
            <a:extLst>
              <a:ext uri="{FF2B5EF4-FFF2-40B4-BE49-F238E27FC236}">
                <a16:creationId xmlns:a16="http://schemas.microsoft.com/office/drawing/2014/main" id="{2D5CB127-E8B4-453A-A621-02D6BDEB53CB}"/>
              </a:ext>
            </a:extLst>
          </p:cNvPr>
          <p:cNvSpPr>
            <a:spLocks noGrp="1"/>
          </p:cNvSpPr>
          <p:nvPr>
            <p:ph type="dt" sz="half" idx="10"/>
          </p:nvPr>
        </p:nvSpPr>
        <p:spPr/>
        <p:txBody>
          <a:bodyPr/>
          <a:lstStyle/>
          <a:p>
            <a:r>
              <a:rPr kumimoji="1" lang="en-US" altLang="ja-JP"/>
              <a:t>2020.04. 10 (Fri) NKS2 meeting</a:t>
            </a:r>
            <a:endParaRPr kumimoji="1" lang="ja-JP" altLang="en-US"/>
          </a:p>
        </p:txBody>
      </p:sp>
      <p:sp>
        <p:nvSpPr>
          <p:cNvPr id="4" name="フッター プレースホルダー 3">
            <a:extLst>
              <a:ext uri="{FF2B5EF4-FFF2-40B4-BE49-F238E27FC236}">
                <a16:creationId xmlns:a16="http://schemas.microsoft.com/office/drawing/2014/main" id="{2A472DD1-E387-46D8-A3C8-550AE99C5BF5}"/>
              </a:ext>
            </a:extLst>
          </p:cNvPr>
          <p:cNvSpPr>
            <a:spLocks noGrp="1"/>
          </p:cNvSpPr>
          <p:nvPr>
            <p:ph type="ftr" sz="quarter" idx="11"/>
          </p:nvPr>
        </p:nvSpPr>
        <p:spPr/>
        <p:txBody>
          <a:bodyPr/>
          <a:lstStyle/>
          <a:p>
            <a:r>
              <a:rPr kumimoji="1" lang="en-US" altLang="ja-JP"/>
              <a:t>Status Report #22</a:t>
            </a:r>
            <a:endParaRPr kumimoji="1" lang="ja-JP" altLang="en-US"/>
          </a:p>
        </p:txBody>
      </p:sp>
    </p:spTree>
    <p:extLst>
      <p:ext uri="{BB962C8B-B14F-4D97-AF65-F5344CB8AC3E}">
        <p14:creationId xmlns:p14="http://schemas.microsoft.com/office/powerpoint/2010/main" val="18159461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580C5A9F-F8AD-48E2-8DA1-0950BC2A8FD9}"/>
              </a:ext>
            </a:extLst>
          </p:cNvPr>
          <p:cNvPicPr>
            <a:picLocks noChangeAspect="1"/>
          </p:cNvPicPr>
          <p:nvPr/>
        </p:nvPicPr>
        <p:blipFill>
          <a:blip r:embed="rId2"/>
          <a:stretch>
            <a:fillRect/>
          </a:stretch>
        </p:blipFill>
        <p:spPr>
          <a:xfrm>
            <a:off x="0" y="155601"/>
            <a:ext cx="12186231" cy="6546797"/>
          </a:xfrm>
          <a:prstGeom prst="rect">
            <a:avLst/>
          </a:prstGeom>
        </p:spPr>
      </p:pic>
      <p:sp>
        <p:nvSpPr>
          <p:cNvPr id="3" name="日付プレースホルダー 2">
            <a:extLst>
              <a:ext uri="{FF2B5EF4-FFF2-40B4-BE49-F238E27FC236}">
                <a16:creationId xmlns:a16="http://schemas.microsoft.com/office/drawing/2014/main" id="{16E23F21-C514-4FAB-B0BE-CE15B17CFFDB}"/>
              </a:ext>
            </a:extLst>
          </p:cNvPr>
          <p:cNvSpPr>
            <a:spLocks noGrp="1"/>
          </p:cNvSpPr>
          <p:nvPr>
            <p:ph type="dt" sz="half" idx="10"/>
          </p:nvPr>
        </p:nvSpPr>
        <p:spPr/>
        <p:txBody>
          <a:bodyPr/>
          <a:lstStyle/>
          <a:p>
            <a:r>
              <a:rPr kumimoji="1" lang="en-US" altLang="ja-JP"/>
              <a:t>2020.04. 10 (Fri) NKS2 meeting</a:t>
            </a:r>
            <a:endParaRPr kumimoji="1" lang="ja-JP" altLang="en-US"/>
          </a:p>
        </p:txBody>
      </p:sp>
      <p:sp>
        <p:nvSpPr>
          <p:cNvPr id="4" name="フッター プレースホルダー 3">
            <a:extLst>
              <a:ext uri="{FF2B5EF4-FFF2-40B4-BE49-F238E27FC236}">
                <a16:creationId xmlns:a16="http://schemas.microsoft.com/office/drawing/2014/main" id="{6DD5AB43-BA03-4BA1-9B8D-675B8B5FB0D1}"/>
              </a:ext>
            </a:extLst>
          </p:cNvPr>
          <p:cNvSpPr>
            <a:spLocks noGrp="1"/>
          </p:cNvSpPr>
          <p:nvPr>
            <p:ph type="ftr" sz="quarter" idx="11"/>
          </p:nvPr>
        </p:nvSpPr>
        <p:spPr/>
        <p:txBody>
          <a:bodyPr/>
          <a:lstStyle/>
          <a:p>
            <a:r>
              <a:rPr kumimoji="1" lang="en-US" altLang="ja-JP"/>
              <a:t>Status Report #22</a:t>
            </a:r>
            <a:endParaRPr kumimoji="1" lang="ja-JP" altLang="en-US"/>
          </a:p>
        </p:txBody>
      </p:sp>
    </p:spTree>
    <p:extLst>
      <p:ext uri="{BB962C8B-B14F-4D97-AF65-F5344CB8AC3E}">
        <p14:creationId xmlns:p14="http://schemas.microsoft.com/office/powerpoint/2010/main" val="210673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BE2239D-902E-4552-BD75-4F254233C4C2}"/>
              </a:ext>
            </a:extLst>
          </p:cNvPr>
          <p:cNvSpPr>
            <a:spLocks noGrp="1"/>
          </p:cNvSpPr>
          <p:nvPr>
            <p:ph type="title"/>
          </p:nvPr>
        </p:nvSpPr>
        <p:spPr/>
        <p:txBody>
          <a:bodyPr/>
          <a:lstStyle/>
          <a:p>
            <a:r>
              <a:rPr lang="en-US" altLang="ja-JP" dirty="0"/>
              <a:t>Restart data taking</a:t>
            </a:r>
            <a:endParaRPr kumimoji="1" lang="ja-JP" altLang="en-US" dirty="0"/>
          </a:p>
        </p:txBody>
      </p:sp>
      <p:sp>
        <p:nvSpPr>
          <p:cNvPr id="3" name="コンテンツ プレースホルダー 2">
            <a:extLst>
              <a:ext uri="{FF2B5EF4-FFF2-40B4-BE49-F238E27FC236}">
                <a16:creationId xmlns:a16="http://schemas.microsoft.com/office/drawing/2014/main" id="{6374FA08-85C9-4E9F-9094-F901210A6B0D}"/>
              </a:ext>
            </a:extLst>
          </p:cNvPr>
          <p:cNvSpPr>
            <a:spLocks noGrp="1"/>
          </p:cNvSpPr>
          <p:nvPr>
            <p:ph idx="1"/>
          </p:nvPr>
        </p:nvSpPr>
        <p:spPr/>
        <p:txBody>
          <a:bodyPr/>
          <a:lstStyle/>
          <a:p>
            <a:pPr>
              <a:buFont typeface="Wingdings" panose="05000000000000000000" pitchFamily="2" charset="2"/>
              <a:buChar char="ü"/>
            </a:pPr>
            <a:r>
              <a:rPr lang="en-US" altLang="ja-JP" dirty="0"/>
              <a:t>Signal check. w/ beta-ray source, </a:t>
            </a:r>
            <a:r>
              <a:rPr lang="en-US" altLang="ja-JP" b="1" dirty="0">
                <a:solidFill>
                  <a:srgbClr val="FF0000"/>
                </a:solidFill>
              </a:rPr>
              <a:t>no</a:t>
            </a:r>
            <a:r>
              <a:rPr lang="en-US" altLang="ja-JP" b="1" dirty="0"/>
              <a:t> </a:t>
            </a:r>
            <a:r>
              <a:rPr lang="en-US" altLang="ja-JP" b="1" dirty="0">
                <a:solidFill>
                  <a:srgbClr val="FF0000"/>
                </a:solidFill>
              </a:rPr>
              <a:t>PM amp</a:t>
            </a:r>
            <a:endParaRPr kumimoji="1" lang="ja-JP" altLang="en-US" b="1" dirty="0">
              <a:solidFill>
                <a:srgbClr val="FF0000"/>
              </a:solidFill>
            </a:endParaRPr>
          </a:p>
        </p:txBody>
      </p:sp>
      <p:pic>
        <p:nvPicPr>
          <p:cNvPr id="5" name="図 4">
            <a:extLst>
              <a:ext uri="{FF2B5EF4-FFF2-40B4-BE49-F238E27FC236}">
                <a16:creationId xmlns:a16="http://schemas.microsoft.com/office/drawing/2014/main" id="{EAD96273-5AEA-47B8-887B-1B987BD25DA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51476" y="2295605"/>
            <a:ext cx="5755975" cy="3453585"/>
          </a:xfrm>
          <a:prstGeom prst="rect">
            <a:avLst/>
          </a:prstGeom>
        </p:spPr>
      </p:pic>
      <p:pic>
        <p:nvPicPr>
          <p:cNvPr id="7" name="図 6">
            <a:extLst>
              <a:ext uri="{FF2B5EF4-FFF2-40B4-BE49-F238E27FC236}">
                <a16:creationId xmlns:a16="http://schemas.microsoft.com/office/drawing/2014/main" id="{ED2E2631-9FE5-4D8C-AF4C-85A726A68D1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184549" y="2295604"/>
            <a:ext cx="5755975" cy="3453585"/>
          </a:xfrm>
          <a:prstGeom prst="rect">
            <a:avLst/>
          </a:prstGeom>
        </p:spPr>
      </p:pic>
      <p:sp>
        <p:nvSpPr>
          <p:cNvPr id="8" name="正方形/長方形 7">
            <a:extLst>
              <a:ext uri="{FF2B5EF4-FFF2-40B4-BE49-F238E27FC236}">
                <a16:creationId xmlns:a16="http://schemas.microsoft.com/office/drawing/2014/main" id="{7DD67203-BFBB-4499-9D07-6D0B07DC9919}"/>
              </a:ext>
            </a:extLst>
          </p:cNvPr>
          <p:cNvSpPr/>
          <p:nvPr/>
        </p:nvSpPr>
        <p:spPr>
          <a:xfrm>
            <a:off x="336000" y="1727183"/>
            <a:ext cx="2714561" cy="3761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solidFill>
                  <a:schemeClr val="tx1"/>
                </a:solidFill>
              </a:rPr>
              <a:t>ToFR: 5</a:t>
            </a:r>
            <a:r>
              <a:rPr kumimoji="1" lang="en-US" altLang="ja-JP" b="1" baseline="30000" dirty="0">
                <a:solidFill>
                  <a:schemeClr val="tx1"/>
                </a:solidFill>
              </a:rPr>
              <a:t>t</a:t>
            </a:r>
            <a:r>
              <a:rPr kumimoji="1" lang="en-US" altLang="ja-JP" b="1" dirty="0">
                <a:solidFill>
                  <a:schemeClr val="tx1"/>
                </a:solidFill>
              </a:rPr>
              <a:t> × 22</a:t>
            </a:r>
            <a:r>
              <a:rPr kumimoji="1" lang="en-US" altLang="ja-JP" b="1" baseline="30000" dirty="0">
                <a:solidFill>
                  <a:schemeClr val="tx1"/>
                </a:solidFill>
              </a:rPr>
              <a:t>w</a:t>
            </a:r>
            <a:r>
              <a:rPr kumimoji="1" lang="en-US" altLang="ja-JP" b="1" dirty="0">
                <a:solidFill>
                  <a:schemeClr val="tx1"/>
                </a:solidFill>
              </a:rPr>
              <a:t>, MPPC×4</a:t>
            </a:r>
            <a:endParaRPr kumimoji="1" lang="ja-JP" altLang="en-US" b="1" dirty="0">
              <a:solidFill>
                <a:schemeClr val="tx1"/>
              </a:solidFill>
            </a:endParaRPr>
          </a:p>
        </p:txBody>
      </p:sp>
      <p:sp>
        <p:nvSpPr>
          <p:cNvPr id="9" name="テキスト ボックス 8">
            <a:extLst>
              <a:ext uri="{FF2B5EF4-FFF2-40B4-BE49-F238E27FC236}">
                <a16:creationId xmlns:a16="http://schemas.microsoft.com/office/drawing/2014/main" id="{4B301839-B7C9-42B6-A3E9-EC50D1E3D5D1}"/>
              </a:ext>
            </a:extLst>
          </p:cNvPr>
          <p:cNvSpPr txBox="1"/>
          <p:nvPr/>
        </p:nvSpPr>
        <p:spPr>
          <a:xfrm>
            <a:off x="534680" y="2387315"/>
            <a:ext cx="1087656" cy="461665"/>
          </a:xfrm>
          <a:prstGeom prst="rect">
            <a:avLst/>
          </a:prstGeom>
          <a:noFill/>
        </p:spPr>
        <p:txBody>
          <a:bodyPr wrap="square" rtlCol="0">
            <a:spAutoFit/>
          </a:bodyPr>
          <a:lstStyle/>
          <a:p>
            <a:pPr algn="ctr"/>
            <a:r>
              <a:rPr kumimoji="1" lang="en-US" altLang="ja-JP" sz="2400" b="1" dirty="0">
                <a:ln w="3175">
                  <a:solidFill>
                    <a:schemeClr val="tx1"/>
                  </a:solidFill>
                </a:ln>
                <a:solidFill>
                  <a:srgbClr val="FF60FF"/>
                </a:solidFill>
                <a:latin typeface="Yu Gothic UI Semibold" panose="020B0700000000000000" pitchFamily="50" charset="-128"/>
                <a:ea typeface="Yu Gothic UI Semibold" panose="020B0700000000000000" pitchFamily="50" charset="-128"/>
              </a:rPr>
              <a:t>R-1</a:t>
            </a:r>
            <a:endParaRPr kumimoji="1" lang="ja-JP" altLang="en-US" sz="2400" b="1" dirty="0">
              <a:ln w="3175">
                <a:solidFill>
                  <a:schemeClr val="tx1"/>
                </a:solidFill>
              </a:ln>
              <a:solidFill>
                <a:srgbClr val="FF60FF"/>
              </a:solidFill>
              <a:latin typeface="Yu Gothic UI Semibold" panose="020B0700000000000000" pitchFamily="50" charset="-128"/>
              <a:ea typeface="Yu Gothic UI Semibold" panose="020B0700000000000000" pitchFamily="50" charset="-128"/>
            </a:endParaRPr>
          </a:p>
        </p:txBody>
      </p:sp>
      <p:sp>
        <p:nvSpPr>
          <p:cNvPr id="10" name="テキスト ボックス 9">
            <a:extLst>
              <a:ext uri="{FF2B5EF4-FFF2-40B4-BE49-F238E27FC236}">
                <a16:creationId xmlns:a16="http://schemas.microsoft.com/office/drawing/2014/main" id="{E75CD808-E2D3-46E4-8772-E7FF74583917}"/>
              </a:ext>
            </a:extLst>
          </p:cNvPr>
          <p:cNvSpPr txBox="1"/>
          <p:nvPr/>
        </p:nvSpPr>
        <p:spPr>
          <a:xfrm>
            <a:off x="6657975" y="2413701"/>
            <a:ext cx="1028022" cy="461665"/>
          </a:xfrm>
          <a:prstGeom prst="rect">
            <a:avLst/>
          </a:prstGeom>
          <a:noFill/>
        </p:spPr>
        <p:txBody>
          <a:bodyPr wrap="square" rtlCol="0">
            <a:spAutoFit/>
          </a:bodyPr>
          <a:lstStyle/>
          <a:p>
            <a:pPr algn="ctr"/>
            <a:r>
              <a:rPr kumimoji="1" lang="en-US" altLang="ja-JP" sz="2400" b="1" dirty="0">
                <a:ln w="3175">
                  <a:solidFill>
                    <a:schemeClr val="tx1"/>
                  </a:solidFill>
                </a:ln>
                <a:solidFill>
                  <a:srgbClr val="FF60FF"/>
                </a:solidFill>
                <a:latin typeface="Yu Gothic UI Semibold" panose="020B0700000000000000" pitchFamily="50" charset="-128"/>
                <a:ea typeface="Yu Gothic UI Semibold" panose="020B0700000000000000" pitchFamily="50" charset="-128"/>
              </a:rPr>
              <a:t>R-2</a:t>
            </a:r>
            <a:endParaRPr kumimoji="1" lang="ja-JP" altLang="en-US" sz="2400" b="1" dirty="0">
              <a:ln w="3175">
                <a:solidFill>
                  <a:schemeClr val="tx1"/>
                </a:solidFill>
              </a:ln>
              <a:solidFill>
                <a:srgbClr val="FF60FF"/>
              </a:solidFill>
              <a:latin typeface="Yu Gothic UI Semibold" panose="020B0700000000000000" pitchFamily="50" charset="-128"/>
              <a:ea typeface="Yu Gothic UI Semibold" panose="020B0700000000000000" pitchFamily="50" charset="-128"/>
            </a:endParaRPr>
          </a:p>
        </p:txBody>
      </p:sp>
      <p:cxnSp>
        <p:nvCxnSpPr>
          <p:cNvPr id="11" name="直線矢印コネクタ 10">
            <a:extLst>
              <a:ext uri="{FF2B5EF4-FFF2-40B4-BE49-F238E27FC236}">
                <a16:creationId xmlns:a16="http://schemas.microsoft.com/office/drawing/2014/main" id="{FF26170A-9CA4-4EFC-AE2D-B5C8D2DC9B34}"/>
              </a:ext>
            </a:extLst>
          </p:cNvPr>
          <p:cNvCxnSpPr>
            <a:cxnSpLocks/>
          </p:cNvCxnSpPr>
          <p:nvPr/>
        </p:nvCxnSpPr>
        <p:spPr>
          <a:xfrm>
            <a:off x="4718814" y="4565565"/>
            <a:ext cx="575662" cy="0"/>
          </a:xfrm>
          <a:prstGeom prst="straightConnector1">
            <a:avLst/>
          </a:prstGeom>
          <a:ln w="57150">
            <a:solidFill>
              <a:srgbClr val="00C4FF"/>
            </a:solidFill>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13" name="直線矢印コネクタ 12">
            <a:extLst>
              <a:ext uri="{FF2B5EF4-FFF2-40B4-BE49-F238E27FC236}">
                <a16:creationId xmlns:a16="http://schemas.microsoft.com/office/drawing/2014/main" id="{4B5C1AD3-D489-44B3-99A4-5ABB958343E5}"/>
              </a:ext>
            </a:extLst>
          </p:cNvPr>
          <p:cNvCxnSpPr>
            <a:cxnSpLocks/>
          </p:cNvCxnSpPr>
          <p:nvPr/>
        </p:nvCxnSpPr>
        <p:spPr>
          <a:xfrm>
            <a:off x="7406127" y="3858917"/>
            <a:ext cx="575662" cy="0"/>
          </a:xfrm>
          <a:prstGeom prst="straightConnector1">
            <a:avLst/>
          </a:prstGeom>
          <a:ln w="57150">
            <a:solidFill>
              <a:srgbClr val="00C4FF"/>
            </a:solidFill>
            <a:headEnd type="stealth"/>
            <a:tailEnd type="stealth"/>
          </a:ln>
        </p:spPr>
        <p:style>
          <a:lnRef idx="1">
            <a:schemeClr val="accent1"/>
          </a:lnRef>
          <a:fillRef idx="0">
            <a:schemeClr val="accent1"/>
          </a:fillRef>
          <a:effectRef idx="0">
            <a:schemeClr val="accent1"/>
          </a:effectRef>
          <a:fontRef idx="minor">
            <a:schemeClr val="tx1"/>
          </a:fontRef>
        </p:style>
      </p:cxnSp>
      <p:sp>
        <p:nvSpPr>
          <p:cNvPr id="14" name="テキスト ボックス 13">
            <a:extLst>
              <a:ext uri="{FF2B5EF4-FFF2-40B4-BE49-F238E27FC236}">
                <a16:creationId xmlns:a16="http://schemas.microsoft.com/office/drawing/2014/main" id="{37A8FE66-41E7-43FD-8F08-2079FA78D6C5}"/>
              </a:ext>
            </a:extLst>
          </p:cNvPr>
          <p:cNvSpPr txBox="1"/>
          <p:nvPr/>
        </p:nvSpPr>
        <p:spPr>
          <a:xfrm>
            <a:off x="4457191" y="4189436"/>
            <a:ext cx="1087655" cy="369332"/>
          </a:xfrm>
          <a:prstGeom prst="rect">
            <a:avLst/>
          </a:prstGeom>
          <a:noFill/>
        </p:spPr>
        <p:txBody>
          <a:bodyPr wrap="square" rtlCol="0">
            <a:spAutoFit/>
          </a:bodyPr>
          <a:lstStyle/>
          <a:p>
            <a:pPr algn="ctr"/>
            <a:r>
              <a:rPr kumimoji="1" lang="en-US" altLang="ja-JP" b="1" dirty="0">
                <a:ln w="3175">
                  <a:noFill/>
                </a:ln>
                <a:solidFill>
                  <a:srgbClr val="00C4FF"/>
                </a:solidFill>
                <a:latin typeface="Yu Gothic UI Semibold" panose="020B0700000000000000" pitchFamily="50" charset="-128"/>
                <a:ea typeface="Yu Gothic UI Semibold" panose="020B0700000000000000" pitchFamily="50" charset="-128"/>
              </a:rPr>
              <a:t>10 nsec</a:t>
            </a:r>
            <a:endParaRPr kumimoji="1" lang="ja-JP" altLang="en-US" b="1" dirty="0">
              <a:ln w="3175">
                <a:noFill/>
              </a:ln>
              <a:solidFill>
                <a:srgbClr val="00C4FF"/>
              </a:solidFill>
              <a:latin typeface="Yu Gothic UI Semibold" panose="020B0700000000000000" pitchFamily="50" charset="-128"/>
              <a:ea typeface="Yu Gothic UI Semibold" panose="020B0700000000000000" pitchFamily="50" charset="-128"/>
            </a:endParaRPr>
          </a:p>
        </p:txBody>
      </p:sp>
      <p:sp>
        <p:nvSpPr>
          <p:cNvPr id="15" name="テキスト ボックス 14">
            <a:extLst>
              <a:ext uri="{FF2B5EF4-FFF2-40B4-BE49-F238E27FC236}">
                <a16:creationId xmlns:a16="http://schemas.microsoft.com/office/drawing/2014/main" id="{5FC47490-04A4-449F-B33C-BA0263D25893}"/>
              </a:ext>
            </a:extLst>
          </p:cNvPr>
          <p:cNvSpPr txBox="1"/>
          <p:nvPr/>
        </p:nvSpPr>
        <p:spPr>
          <a:xfrm>
            <a:off x="7081468" y="3482788"/>
            <a:ext cx="1087655" cy="369332"/>
          </a:xfrm>
          <a:prstGeom prst="rect">
            <a:avLst/>
          </a:prstGeom>
          <a:noFill/>
        </p:spPr>
        <p:txBody>
          <a:bodyPr wrap="square" rtlCol="0">
            <a:spAutoFit/>
          </a:bodyPr>
          <a:lstStyle/>
          <a:p>
            <a:pPr algn="ctr"/>
            <a:r>
              <a:rPr kumimoji="1" lang="en-US" altLang="ja-JP" b="1" dirty="0">
                <a:ln w="3175">
                  <a:noFill/>
                </a:ln>
                <a:solidFill>
                  <a:srgbClr val="00C4FF"/>
                </a:solidFill>
                <a:latin typeface="Yu Gothic UI Semibold" panose="020B0700000000000000" pitchFamily="50" charset="-128"/>
                <a:ea typeface="Yu Gothic UI Semibold" panose="020B0700000000000000" pitchFamily="50" charset="-128"/>
              </a:rPr>
              <a:t>10 nsec</a:t>
            </a:r>
            <a:endParaRPr kumimoji="1" lang="ja-JP" altLang="en-US" b="1" dirty="0">
              <a:ln w="3175">
                <a:noFill/>
              </a:ln>
              <a:solidFill>
                <a:srgbClr val="00C4FF"/>
              </a:solidFill>
              <a:latin typeface="Yu Gothic UI Semibold" panose="020B0700000000000000" pitchFamily="50" charset="-128"/>
              <a:ea typeface="Yu Gothic UI Semibold" panose="020B0700000000000000" pitchFamily="50" charset="-128"/>
            </a:endParaRPr>
          </a:p>
        </p:txBody>
      </p:sp>
      <p:cxnSp>
        <p:nvCxnSpPr>
          <p:cNvPr id="17" name="直線矢印コネクタ 16">
            <a:extLst>
              <a:ext uri="{FF2B5EF4-FFF2-40B4-BE49-F238E27FC236}">
                <a16:creationId xmlns:a16="http://schemas.microsoft.com/office/drawing/2014/main" id="{7A15688F-3679-4901-9BBC-146D8D55AA98}"/>
              </a:ext>
            </a:extLst>
          </p:cNvPr>
          <p:cNvCxnSpPr>
            <a:cxnSpLocks/>
          </p:cNvCxnSpPr>
          <p:nvPr/>
        </p:nvCxnSpPr>
        <p:spPr>
          <a:xfrm>
            <a:off x="4621481" y="4558768"/>
            <a:ext cx="0" cy="374986"/>
          </a:xfrm>
          <a:prstGeom prst="straightConnector1">
            <a:avLst/>
          </a:prstGeom>
          <a:ln w="57150">
            <a:solidFill>
              <a:srgbClr val="00C4FF"/>
            </a:solidFill>
            <a:headEnd type="stealth"/>
            <a:tailEnd type="stealth"/>
          </a:ln>
        </p:spPr>
        <p:style>
          <a:lnRef idx="1">
            <a:schemeClr val="accent1"/>
          </a:lnRef>
          <a:fillRef idx="0">
            <a:schemeClr val="accent1"/>
          </a:fillRef>
          <a:effectRef idx="0">
            <a:schemeClr val="accent1"/>
          </a:effectRef>
          <a:fontRef idx="minor">
            <a:schemeClr val="tx1"/>
          </a:fontRef>
        </p:style>
      </p:cxnSp>
      <p:sp>
        <p:nvSpPr>
          <p:cNvPr id="21" name="テキスト ボックス 20">
            <a:extLst>
              <a:ext uri="{FF2B5EF4-FFF2-40B4-BE49-F238E27FC236}">
                <a16:creationId xmlns:a16="http://schemas.microsoft.com/office/drawing/2014/main" id="{B4E71F1B-CC7B-401A-9EE8-B34B4ABCC973}"/>
              </a:ext>
            </a:extLst>
          </p:cNvPr>
          <p:cNvSpPr txBox="1"/>
          <p:nvPr/>
        </p:nvSpPr>
        <p:spPr>
          <a:xfrm>
            <a:off x="3579480" y="4558768"/>
            <a:ext cx="1087655" cy="369332"/>
          </a:xfrm>
          <a:prstGeom prst="rect">
            <a:avLst/>
          </a:prstGeom>
          <a:noFill/>
        </p:spPr>
        <p:txBody>
          <a:bodyPr wrap="square" rtlCol="0">
            <a:spAutoFit/>
          </a:bodyPr>
          <a:lstStyle/>
          <a:p>
            <a:pPr algn="ctr"/>
            <a:r>
              <a:rPr kumimoji="1" lang="en-US" altLang="ja-JP" b="1" dirty="0">
                <a:ln w="3175">
                  <a:noFill/>
                </a:ln>
                <a:solidFill>
                  <a:srgbClr val="00C4FF"/>
                </a:solidFill>
                <a:latin typeface="Yu Gothic UI Semibold" panose="020B0700000000000000" pitchFamily="50" charset="-128"/>
                <a:ea typeface="Yu Gothic UI Semibold" panose="020B0700000000000000" pitchFamily="50" charset="-128"/>
              </a:rPr>
              <a:t>20 mV</a:t>
            </a:r>
            <a:endParaRPr kumimoji="1" lang="ja-JP" altLang="en-US" b="1" dirty="0">
              <a:ln w="3175">
                <a:noFill/>
              </a:ln>
              <a:solidFill>
                <a:srgbClr val="00C4FF"/>
              </a:solidFill>
              <a:latin typeface="Yu Gothic UI Semibold" panose="020B0700000000000000" pitchFamily="50" charset="-128"/>
              <a:ea typeface="Yu Gothic UI Semibold" panose="020B0700000000000000" pitchFamily="50" charset="-128"/>
            </a:endParaRPr>
          </a:p>
        </p:txBody>
      </p:sp>
      <p:cxnSp>
        <p:nvCxnSpPr>
          <p:cNvPr id="22" name="直線矢印コネクタ 21">
            <a:extLst>
              <a:ext uri="{FF2B5EF4-FFF2-40B4-BE49-F238E27FC236}">
                <a16:creationId xmlns:a16="http://schemas.microsoft.com/office/drawing/2014/main" id="{80F5F442-7822-45EE-8DA8-B243E4AABD6C}"/>
              </a:ext>
            </a:extLst>
          </p:cNvPr>
          <p:cNvCxnSpPr>
            <a:cxnSpLocks/>
          </p:cNvCxnSpPr>
          <p:nvPr/>
        </p:nvCxnSpPr>
        <p:spPr>
          <a:xfrm>
            <a:off x="7316453" y="3820104"/>
            <a:ext cx="0" cy="374986"/>
          </a:xfrm>
          <a:prstGeom prst="straightConnector1">
            <a:avLst/>
          </a:prstGeom>
          <a:ln w="57150">
            <a:solidFill>
              <a:srgbClr val="00C4FF"/>
            </a:solidFill>
            <a:headEnd type="stealth"/>
            <a:tailEnd type="stealth"/>
          </a:ln>
        </p:spPr>
        <p:style>
          <a:lnRef idx="1">
            <a:schemeClr val="accent1"/>
          </a:lnRef>
          <a:fillRef idx="0">
            <a:schemeClr val="accent1"/>
          </a:fillRef>
          <a:effectRef idx="0">
            <a:schemeClr val="accent1"/>
          </a:effectRef>
          <a:fontRef idx="minor">
            <a:schemeClr val="tx1"/>
          </a:fontRef>
        </p:style>
      </p:cxnSp>
      <p:sp>
        <p:nvSpPr>
          <p:cNvPr id="23" name="テキスト ボックス 22">
            <a:extLst>
              <a:ext uri="{FF2B5EF4-FFF2-40B4-BE49-F238E27FC236}">
                <a16:creationId xmlns:a16="http://schemas.microsoft.com/office/drawing/2014/main" id="{0115B9EC-29AE-4DB0-A4FE-D6918B851EBC}"/>
              </a:ext>
            </a:extLst>
          </p:cNvPr>
          <p:cNvSpPr txBox="1"/>
          <p:nvPr/>
        </p:nvSpPr>
        <p:spPr>
          <a:xfrm>
            <a:off x="6274452" y="3820104"/>
            <a:ext cx="1087655" cy="369332"/>
          </a:xfrm>
          <a:prstGeom prst="rect">
            <a:avLst/>
          </a:prstGeom>
          <a:noFill/>
        </p:spPr>
        <p:txBody>
          <a:bodyPr wrap="square" rtlCol="0">
            <a:spAutoFit/>
          </a:bodyPr>
          <a:lstStyle/>
          <a:p>
            <a:pPr algn="ctr"/>
            <a:r>
              <a:rPr kumimoji="1" lang="en-US" altLang="ja-JP" b="1" dirty="0">
                <a:ln w="3175">
                  <a:noFill/>
                </a:ln>
                <a:solidFill>
                  <a:srgbClr val="00C4FF"/>
                </a:solidFill>
                <a:latin typeface="Yu Gothic UI Semibold" panose="020B0700000000000000" pitchFamily="50" charset="-128"/>
                <a:ea typeface="Yu Gothic UI Semibold" panose="020B0700000000000000" pitchFamily="50" charset="-128"/>
              </a:rPr>
              <a:t>20 mV</a:t>
            </a:r>
            <a:endParaRPr kumimoji="1" lang="ja-JP" altLang="en-US" b="1" dirty="0">
              <a:ln w="3175">
                <a:noFill/>
              </a:ln>
              <a:solidFill>
                <a:srgbClr val="00C4FF"/>
              </a:solidFill>
              <a:latin typeface="Yu Gothic UI Semibold" panose="020B0700000000000000" pitchFamily="50" charset="-128"/>
              <a:ea typeface="Yu Gothic UI Semibold" panose="020B0700000000000000" pitchFamily="50" charset="-128"/>
            </a:endParaRPr>
          </a:p>
        </p:txBody>
      </p:sp>
      <p:sp>
        <p:nvSpPr>
          <p:cNvPr id="24" name="テキスト ボックス 23">
            <a:extLst>
              <a:ext uri="{FF2B5EF4-FFF2-40B4-BE49-F238E27FC236}">
                <a16:creationId xmlns:a16="http://schemas.microsoft.com/office/drawing/2014/main" id="{0D2524E7-EE4A-4BF1-883D-198A524D7D1F}"/>
              </a:ext>
            </a:extLst>
          </p:cNvPr>
          <p:cNvSpPr txBox="1"/>
          <p:nvPr/>
        </p:nvSpPr>
        <p:spPr>
          <a:xfrm>
            <a:off x="476416" y="4114419"/>
            <a:ext cx="1598817" cy="461665"/>
          </a:xfrm>
          <a:prstGeom prst="rect">
            <a:avLst/>
          </a:prstGeom>
          <a:noFill/>
        </p:spPr>
        <p:txBody>
          <a:bodyPr wrap="square" rtlCol="0">
            <a:spAutoFit/>
          </a:bodyPr>
          <a:lstStyle/>
          <a:p>
            <a:pPr algn="ctr"/>
            <a:r>
              <a:rPr kumimoji="1" lang="en-US" altLang="ja-JP" sz="2400" b="1" dirty="0">
                <a:ln w="3175">
                  <a:noFill/>
                </a:ln>
                <a:solidFill>
                  <a:srgbClr val="FF00FF"/>
                </a:solidFill>
                <a:latin typeface="Yu Gothic UI Semibold" panose="020B0700000000000000" pitchFamily="50" charset="-128"/>
                <a:ea typeface="Yu Gothic UI Semibold" panose="020B0700000000000000" pitchFamily="50" charset="-128"/>
              </a:rPr>
              <a:t>~90 mV</a:t>
            </a:r>
            <a:endParaRPr kumimoji="1" lang="ja-JP" altLang="en-US" sz="2400" b="1" dirty="0">
              <a:ln w="3175">
                <a:noFill/>
              </a:ln>
              <a:solidFill>
                <a:srgbClr val="FF00FF"/>
              </a:solidFill>
              <a:latin typeface="Yu Gothic UI Semibold" panose="020B0700000000000000" pitchFamily="50" charset="-128"/>
              <a:ea typeface="Yu Gothic UI Semibold" panose="020B0700000000000000" pitchFamily="50" charset="-128"/>
            </a:endParaRPr>
          </a:p>
        </p:txBody>
      </p:sp>
      <p:sp>
        <p:nvSpPr>
          <p:cNvPr id="25" name="テキスト ボックス 24">
            <a:extLst>
              <a:ext uri="{FF2B5EF4-FFF2-40B4-BE49-F238E27FC236}">
                <a16:creationId xmlns:a16="http://schemas.microsoft.com/office/drawing/2014/main" id="{1D582D37-EF3C-4AA1-A433-C27E5273BD2E}"/>
              </a:ext>
            </a:extLst>
          </p:cNvPr>
          <p:cNvSpPr txBox="1"/>
          <p:nvPr/>
        </p:nvSpPr>
        <p:spPr>
          <a:xfrm>
            <a:off x="9250931" y="4004770"/>
            <a:ext cx="1697535" cy="461665"/>
          </a:xfrm>
          <a:prstGeom prst="rect">
            <a:avLst/>
          </a:prstGeom>
          <a:noFill/>
        </p:spPr>
        <p:txBody>
          <a:bodyPr wrap="square" rtlCol="0">
            <a:spAutoFit/>
          </a:bodyPr>
          <a:lstStyle/>
          <a:p>
            <a:pPr algn="ctr"/>
            <a:r>
              <a:rPr kumimoji="1" lang="en-US" altLang="ja-JP" sz="2400" b="1" dirty="0">
                <a:ln w="3175">
                  <a:noFill/>
                </a:ln>
                <a:solidFill>
                  <a:srgbClr val="FF00FF"/>
                </a:solidFill>
                <a:latin typeface="Yu Gothic UI Semibold" panose="020B0700000000000000" pitchFamily="50" charset="-128"/>
                <a:ea typeface="Yu Gothic UI Semibold" panose="020B0700000000000000" pitchFamily="50" charset="-128"/>
              </a:rPr>
              <a:t>~150 mV</a:t>
            </a:r>
            <a:endParaRPr kumimoji="1" lang="ja-JP" altLang="en-US" sz="2400" b="1" dirty="0">
              <a:ln w="3175">
                <a:noFill/>
              </a:ln>
              <a:solidFill>
                <a:srgbClr val="FF00FF"/>
              </a:solidFill>
              <a:latin typeface="Yu Gothic UI Semibold" panose="020B0700000000000000" pitchFamily="50" charset="-128"/>
              <a:ea typeface="Yu Gothic UI Semibold" panose="020B0700000000000000" pitchFamily="50" charset="-128"/>
            </a:endParaRPr>
          </a:p>
        </p:txBody>
      </p:sp>
      <p:sp>
        <p:nvSpPr>
          <p:cNvPr id="4" name="日付プレースホルダー 3">
            <a:extLst>
              <a:ext uri="{FF2B5EF4-FFF2-40B4-BE49-F238E27FC236}">
                <a16:creationId xmlns:a16="http://schemas.microsoft.com/office/drawing/2014/main" id="{2BE926AF-77CF-4AD4-ACBF-A02C271DE685}"/>
              </a:ext>
            </a:extLst>
          </p:cNvPr>
          <p:cNvSpPr>
            <a:spLocks noGrp="1"/>
          </p:cNvSpPr>
          <p:nvPr>
            <p:ph type="dt" sz="half" idx="10"/>
          </p:nvPr>
        </p:nvSpPr>
        <p:spPr/>
        <p:txBody>
          <a:bodyPr/>
          <a:lstStyle/>
          <a:p>
            <a:r>
              <a:rPr kumimoji="1" lang="en-US" altLang="ja-JP"/>
              <a:t>2020.04. 10 (Fri) NKS2 meeting</a:t>
            </a:r>
            <a:endParaRPr kumimoji="1" lang="ja-JP" altLang="en-US"/>
          </a:p>
        </p:txBody>
      </p:sp>
      <p:sp>
        <p:nvSpPr>
          <p:cNvPr id="6" name="フッター プレースホルダー 5">
            <a:extLst>
              <a:ext uri="{FF2B5EF4-FFF2-40B4-BE49-F238E27FC236}">
                <a16:creationId xmlns:a16="http://schemas.microsoft.com/office/drawing/2014/main" id="{7F55E234-98CF-421E-925E-08B072F7BE2E}"/>
              </a:ext>
            </a:extLst>
          </p:cNvPr>
          <p:cNvSpPr>
            <a:spLocks noGrp="1"/>
          </p:cNvSpPr>
          <p:nvPr>
            <p:ph type="ftr" sz="quarter" idx="11"/>
          </p:nvPr>
        </p:nvSpPr>
        <p:spPr/>
        <p:txBody>
          <a:bodyPr/>
          <a:lstStyle/>
          <a:p>
            <a:r>
              <a:rPr kumimoji="1" lang="en-US" altLang="ja-JP"/>
              <a:t>Status Report #22</a:t>
            </a:r>
            <a:endParaRPr kumimoji="1" lang="ja-JP" altLang="en-US"/>
          </a:p>
        </p:txBody>
      </p:sp>
    </p:spTree>
    <p:extLst>
      <p:ext uri="{BB962C8B-B14F-4D97-AF65-F5344CB8AC3E}">
        <p14:creationId xmlns:p14="http://schemas.microsoft.com/office/powerpoint/2010/main" val="23505830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a:extLst>
              <a:ext uri="{FF2B5EF4-FFF2-40B4-BE49-F238E27FC236}">
                <a16:creationId xmlns:a16="http://schemas.microsoft.com/office/drawing/2014/main" id="{74A5CC36-F9E3-4BCE-9E68-6F2744FC9B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8226" y="0"/>
            <a:ext cx="11175547" cy="6862178"/>
          </a:xfrm>
          <a:prstGeom prst="rect">
            <a:avLst/>
          </a:prstGeom>
        </p:spPr>
      </p:pic>
      <p:sp>
        <p:nvSpPr>
          <p:cNvPr id="10" name="テキスト ボックス 9">
            <a:extLst>
              <a:ext uri="{FF2B5EF4-FFF2-40B4-BE49-F238E27FC236}">
                <a16:creationId xmlns:a16="http://schemas.microsoft.com/office/drawing/2014/main" id="{5AD271E2-20DE-4958-B060-94E3FA96D17A}"/>
              </a:ext>
            </a:extLst>
          </p:cNvPr>
          <p:cNvSpPr txBox="1"/>
          <p:nvPr/>
        </p:nvSpPr>
        <p:spPr>
          <a:xfrm>
            <a:off x="3562350" y="800100"/>
            <a:ext cx="3895724" cy="1631216"/>
          </a:xfrm>
          <a:prstGeom prst="rect">
            <a:avLst/>
          </a:prstGeom>
          <a:solidFill>
            <a:srgbClr val="00FFCA"/>
          </a:solidFill>
        </p:spPr>
        <p:txBody>
          <a:bodyPr wrap="square" rtlCol="0">
            <a:spAutoFit/>
          </a:bodyPr>
          <a:lstStyle/>
          <a:p>
            <a:pPr algn="ctr"/>
            <a:r>
              <a:rPr kumimoji="1" lang="ja-JP" altLang="en-US" sz="10000" dirty="0">
                <a:ln w="12700">
                  <a:solidFill>
                    <a:schemeClr val="bg1"/>
                  </a:solidFill>
                </a:ln>
                <a:solidFill>
                  <a:srgbClr val="F58E00"/>
                </a:solidFill>
                <a:latin typeface="HGP創英角ﾎﾟｯﾌﾟ体" panose="040B0A00000000000000" pitchFamily="50" charset="-128"/>
                <a:ea typeface="HGP創英角ﾎﾟｯﾌﾟ体" panose="040B0A00000000000000" pitchFamily="50" charset="-128"/>
              </a:rPr>
              <a:t>ジワラ</a:t>
            </a:r>
          </a:p>
        </p:txBody>
      </p:sp>
      <p:sp>
        <p:nvSpPr>
          <p:cNvPr id="11" name="テキスト ボックス 10">
            <a:extLst>
              <a:ext uri="{FF2B5EF4-FFF2-40B4-BE49-F238E27FC236}">
                <a16:creationId xmlns:a16="http://schemas.microsoft.com/office/drawing/2014/main" id="{71B9D54F-F460-4CC4-8D1C-57405A79CB43}"/>
              </a:ext>
            </a:extLst>
          </p:cNvPr>
          <p:cNvSpPr txBox="1"/>
          <p:nvPr/>
        </p:nvSpPr>
        <p:spPr>
          <a:xfrm>
            <a:off x="2495550" y="2507730"/>
            <a:ext cx="3600449" cy="1938992"/>
          </a:xfrm>
          <a:prstGeom prst="rect">
            <a:avLst/>
          </a:prstGeom>
          <a:solidFill>
            <a:srgbClr val="00FFCA"/>
          </a:solidFill>
        </p:spPr>
        <p:txBody>
          <a:bodyPr wrap="square" rtlCol="0">
            <a:spAutoFit/>
          </a:bodyPr>
          <a:lstStyle/>
          <a:p>
            <a:pPr algn="ctr"/>
            <a:r>
              <a:rPr kumimoji="1" lang="ja-JP" altLang="en-US" sz="12000" dirty="0">
                <a:ln w="12700">
                  <a:solidFill>
                    <a:schemeClr val="bg1"/>
                  </a:solidFill>
                </a:ln>
                <a:solidFill>
                  <a:srgbClr val="F58E00"/>
                </a:solidFill>
                <a:latin typeface="HGP創英角ﾎﾟｯﾌﾟ体" panose="040B0A00000000000000" pitchFamily="50" charset="-128"/>
                <a:ea typeface="HGP創英角ﾎﾟｯﾌﾟ体" panose="040B0A00000000000000" pitchFamily="50" charset="-128"/>
              </a:rPr>
              <a:t>卒論</a:t>
            </a:r>
          </a:p>
        </p:txBody>
      </p:sp>
      <p:sp>
        <p:nvSpPr>
          <p:cNvPr id="12" name="テキスト ボックス 11">
            <a:extLst>
              <a:ext uri="{FF2B5EF4-FFF2-40B4-BE49-F238E27FC236}">
                <a16:creationId xmlns:a16="http://schemas.microsoft.com/office/drawing/2014/main" id="{B4BDD5B0-3CB4-4E8E-8309-FCE59E2B651A}"/>
              </a:ext>
            </a:extLst>
          </p:cNvPr>
          <p:cNvSpPr txBox="1"/>
          <p:nvPr/>
        </p:nvSpPr>
        <p:spPr>
          <a:xfrm>
            <a:off x="6705599" y="2679180"/>
            <a:ext cx="3276600" cy="1938992"/>
          </a:xfrm>
          <a:prstGeom prst="rect">
            <a:avLst/>
          </a:prstGeom>
          <a:solidFill>
            <a:srgbClr val="00FFCA"/>
          </a:solidFill>
        </p:spPr>
        <p:txBody>
          <a:bodyPr wrap="square" rtlCol="0">
            <a:spAutoFit/>
          </a:bodyPr>
          <a:lstStyle/>
          <a:p>
            <a:pPr algn="ctr"/>
            <a:r>
              <a:rPr kumimoji="1" lang="ja-JP" altLang="en-US" sz="12000" dirty="0">
                <a:ln w="12700">
                  <a:solidFill>
                    <a:schemeClr val="bg1"/>
                  </a:solidFill>
                </a:ln>
                <a:solidFill>
                  <a:srgbClr val="F58E00"/>
                </a:solidFill>
                <a:latin typeface="HGP創英角ﾎﾟｯﾌﾟ体" panose="040B0A00000000000000" pitchFamily="50" charset="-128"/>
                <a:ea typeface="HGP創英角ﾎﾟｯﾌﾟ体" panose="040B0A00000000000000" pitchFamily="50" charset="-128"/>
              </a:rPr>
              <a:t>書く</a:t>
            </a:r>
          </a:p>
        </p:txBody>
      </p:sp>
    </p:spTree>
    <p:extLst>
      <p:ext uri="{BB962C8B-B14F-4D97-AF65-F5344CB8AC3E}">
        <p14:creationId xmlns:p14="http://schemas.microsoft.com/office/powerpoint/2010/main" val="2639729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7B8BD4D-69DC-4761-B147-179D9C347658}"/>
              </a:ext>
            </a:extLst>
          </p:cNvPr>
          <p:cNvSpPr>
            <a:spLocks noGrp="1"/>
          </p:cNvSpPr>
          <p:nvPr>
            <p:ph type="title"/>
          </p:nvPr>
        </p:nvSpPr>
        <p:spPr/>
        <p:txBody>
          <a:bodyPr/>
          <a:lstStyle/>
          <a:p>
            <a:r>
              <a:rPr kumimoji="1" lang="en-US" altLang="ja-JP" dirty="0"/>
              <a:t>Restart data taking</a:t>
            </a:r>
            <a:endParaRPr kumimoji="1" lang="ja-JP" altLang="en-US" dirty="0"/>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38ECA43A-983F-4465-8AC3-AB11E75968AC}"/>
                  </a:ext>
                </a:extLst>
              </p:cNvPr>
              <p:cNvSpPr>
                <a:spLocks noGrp="1"/>
              </p:cNvSpPr>
              <p:nvPr>
                <p:ph idx="1"/>
              </p:nvPr>
            </p:nvSpPr>
            <p:spPr/>
            <p:txBody>
              <a:bodyPr/>
              <a:lstStyle/>
              <a:p>
                <a:pPr>
                  <a:buFont typeface="Wingdings" panose="05000000000000000000" pitchFamily="2" charset="2"/>
                  <a:buChar char="ü"/>
                </a:pPr>
                <a:r>
                  <a:rPr lang="en-US" altLang="ja-JP" b="1" dirty="0">
                    <a:ln w="10160">
                      <a:solidFill>
                        <a:srgbClr val="ECFFFF"/>
                      </a:solidFill>
                    </a:ln>
                    <a:latin typeface="Yu Gothic UI Semibold" panose="020B0700000000000000" pitchFamily="50" charset="-128"/>
                    <a:ea typeface="Yu Gothic UI Semibold" panose="020B0700000000000000" pitchFamily="50" charset="-128"/>
                  </a:rPr>
                  <a:t>5</a:t>
                </a:r>
                <a:r>
                  <a:rPr lang="en-US" altLang="ja-JP" b="1" baseline="30000" dirty="0">
                    <a:ln w="10160">
                      <a:solidFill>
                        <a:srgbClr val="ECFFFF"/>
                      </a:solidFill>
                    </a:ln>
                    <a:latin typeface="Yu Gothic UI Semibold" panose="020B0700000000000000" pitchFamily="50" charset="-128"/>
                    <a:ea typeface="Yu Gothic UI Semibold" panose="020B0700000000000000" pitchFamily="50" charset="-128"/>
                  </a:rPr>
                  <a:t>t</a:t>
                </a:r>
                <a:r>
                  <a:rPr lang="en-US" altLang="ja-JP" b="1" dirty="0">
                    <a:ln w="10160">
                      <a:solidFill>
                        <a:srgbClr val="ECFFFF"/>
                      </a:solidFill>
                    </a:ln>
                    <a:latin typeface="Yu Gothic UI Semibold" panose="020B0700000000000000" pitchFamily="50" charset="-128"/>
                    <a:ea typeface="Yu Gothic UI Semibold" panose="020B0700000000000000" pitchFamily="50" charset="-128"/>
                  </a:rPr>
                  <a:t> × 11</a:t>
                </a:r>
                <a:r>
                  <a:rPr lang="en-US" altLang="ja-JP" b="1" baseline="30000" dirty="0">
                    <a:ln w="10160">
                      <a:solidFill>
                        <a:srgbClr val="ECFFFF"/>
                      </a:solidFill>
                    </a:ln>
                    <a:latin typeface="Yu Gothic UI Semibold" panose="020B0700000000000000" pitchFamily="50" charset="-128"/>
                    <a:ea typeface="Yu Gothic UI Semibold" panose="020B0700000000000000" pitchFamily="50" charset="-128"/>
                  </a:rPr>
                  <a:t>w</a:t>
                </a:r>
                <a:r>
                  <a:rPr lang="en-US" altLang="ja-JP" b="1" dirty="0">
                    <a:ln w="10160">
                      <a:solidFill>
                        <a:srgbClr val="ECFFFF"/>
                      </a:solidFill>
                    </a:ln>
                    <a:latin typeface="Yu Gothic UI Semibold" panose="020B0700000000000000" pitchFamily="50" charset="-128"/>
                    <a:ea typeface="Yu Gothic UI Semibold" panose="020B0700000000000000" pitchFamily="50" charset="-128"/>
                  </a:rPr>
                  <a:t> [mm</a:t>
                </a:r>
                <a:r>
                  <a:rPr lang="en-US" altLang="ja-JP" b="1" baseline="30000" dirty="0">
                    <a:ln w="10160">
                      <a:solidFill>
                        <a:srgbClr val="ECFFFF"/>
                      </a:solidFill>
                    </a:ln>
                    <a:latin typeface="Yu Gothic UI Semibold" panose="020B0700000000000000" pitchFamily="50" charset="-128"/>
                    <a:ea typeface="Yu Gothic UI Semibold" panose="020B0700000000000000" pitchFamily="50" charset="-128"/>
                  </a:rPr>
                  <a:t>2</a:t>
                </a:r>
                <a:r>
                  <a:rPr lang="en-US" altLang="ja-JP" b="1" dirty="0">
                    <a:ln w="10160">
                      <a:solidFill>
                        <a:srgbClr val="ECFFFF"/>
                      </a:solidFill>
                    </a:ln>
                    <a:latin typeface="Yu Gothic UI Semibold" panose="020B0700000000000000" pitchFamily="50" charset="-128"/>
                    <a:ea typeface="Yu Gothic UI Semibold" panose="020B0700000000000000" pitchFamily="50" charset="-128"/>
                  </a:rPr>
                  <a:t>], MPPC × 1 &amp; </a:t>
                </a:r>
                <a:r>
                  <a:rPr lang="en-US" altLang="ja-JP" b="1" dirty="0">
                    <a:ln w="10160">
                      <a:solidFill>
                        <a:srgbClr val="D8FFFF"/>
                      </a:solidFill>
                    </a:ln>
                    <a:latin typeface="Yu Gothic UI Semibold" panose="020B0700000000000000" pitchFamily="50" charset="-128"/>
                    <a:ea typeface="Yu Gothic UI Semibold" panose="020B0700000000000000" pitchFamily="50" charset="-128"/>
                  </a:rPr>
                  <a:t>5</a:t>
                </a:r>
                <a:r>
                  <a:rPr lang="en-US" altLang="ja-JP" b="1" baseline="30000" dirty="0">
                    <a:ln w="10160">
                      <a:solidFill>
                        <a:srgbClr val="D8FFFF"/>
                      </a:solidFill>
                    </a:ln>
                    <a:latin typeface="Yu Gothic UI Semibold" panose="020B0700000000000000" pitchFamily="50" charset="-128"/>
                    <a:ea typeface="Yu Gothic UI Semibold" panose="020B0700000000000000" pitchFamily="50" charset="-128"/>
                  </a:rPr>
                  <a:t>t</a:t>
                </a:r>
                <a:r>
                  <a:rPr lang="en-US" altLang="ja-JP" b="1" dirty="0">
                    <a:ln w="10160">
                      <a:solidFill>
                        <a:srgbClr val="D8FFFF"/>
                      </a:solidFill>
                    </a:ln>
                    <a:latin typeface="Yu Gothic UI Semibold" panose="020B0700000000000000" pitchFamily="50" charset="-128"/>
                    <a:ea typeface="Yu Gothic UI Semibold" panose="020B0700000000000000" pitchFamily="50" charset="-128"/>
                  </a:rPr>
                  <a:t> × 22</a:t>
                </a:r>
                <a:r>
                  <a:rPr lang="en-US" altLang="ja-JP" b="1" baseline="30000" dirty="0">
                    <a:ln w="10160">
                      <a:solidFill>
                        <a:srgbClr val="D8FFFF"/>
                      </a:solidFill>
                    </a:ln>
                    <a:latin typeface="Yu Gothic UI Semibold" panose="020B0700000000000000" pitchFamily="50" charset="-128"/>
                    <a:ea typeface="Yu Gothic UI Semibold" panose="020B0700000000000000" pitchFamily="50" charset="-128"/>
                  </a:rPr>
                  <a:t>w</a:t>
                </a:r>
                <a:r>
                  <a:rPr lang="en-US" altLang="ja-JP" b="1" dirty="0">
                    <a:ln w="10160">
                      <a:solidFill>
                        <a:srgbClr val="D8FFFF"/>
                      </a:solidFill>
                    </a:ln>
                    <a:latin typeface="Yu Gothic UI Semibold" panose="020B0700000000000000" pitchFamily="50" charset="-128"/>
                    <a:ea typeface="Yu Gothic UI Semibold" panose="020B0700000000000000" pitchFamily="50" charset="-128"/>
                  </a:rPr>
                  <a:t> [mm</a:t>
                </a:r>
                <a:r>
                  <a:rPr lang="en-US" altLang="ja-JP" b="1" baseline="30000" dirty="0">
                    <a:ln w="10160">
                      <a:solidFill>
                        <a:srgbClr val="D8FFFF"/>
                      </a:solidFill>
                    </a:ln>
                    <a:latin typeface="Yu Gothic UI Semibold" panose="020B0700000000000000" pitchFamily="50" charset="-128"/>
                    <a:ea typeface="Yu Gothic UI Semibold" panose="020B0700000000000000" pitchFamily="50" charset="-128"/>
                  </a:rPr>
                  <a:t>2</a:t>
                </a:r>
                <a:r>
                  <a:rPr lang="en-US" altLang="ja-JP" b="1" dirty="0">
                    <a:ln w="10160">
                      <a:solidFill>
                        <a:srgbClr val="D8FFFF"/>
                      </a:solidFill>
                    </a:ln>
                    <a:latin typeface="Yu Gothic UI Semibold" panose="020B0700000000000000" pitchFamily="50" charset="-128"/>
                    <a:ea typeface="Yu Gothic UI Semibold" panose="020B0700000000000000" pitchFamily="50" charset="-128"/>
                  </a:rPr>
                  <a:t>], MPPC × 4</a:t>
                </a:r>
                <a:endParaRPr kumimoji="1" lang="en-US" altLang="ja-JP" dirty="0"/>
              </a:p>
              <a:p>
                <a:pPr>
                  <a:buFont typeface="Wingdings" panose="05000000000000000000" pitchFamily="2" charset="2"/>
                  <a:buChar char="ü"/>
                </a:pPr>
                <a:endParaRPr kumimoji="1" lang="en-US" altLang="ja-JP" dirty="0"/>
              </a:p>
              <a:p>
                <a:pPr>
                  <a:buFont typeface="Wingdings" panose="05000000000000000000" pitchFamily="2" charset="2"/>
                  <a:buChar char="ü"/>
                </a:pPr>
                <a:r>
                  <a:rPr kumimoji="1" lang="en-US" altLang="ja-JP" dirty="0"/>
                  <a:t>Analysis plan</a:t>
                </a:r>
              </a:p>
              <a:p>
                <a:r>
                  <a:rPr kumimoji="1" lang="en-US" altLang="ja-JP" dirty="0"/>
                  <a:t>5</a:t>
                </a:r>
                <a:r>
                  <a:rPr kumimoji="1" lang="en-US" altLang="ja-JP" baseline="30000" dirty="0"/>
                  <a:t>t</a:t>
                </a:r>
                <a:r>
                  <a:rPr kumimoji="1" lang="en-US" altLang="ja-JP" dirty="0"/>
                  <a:t> </a:t>
                </a:r>
                <a:r>
                  <a:rPr lang="en-US" altLang="ja-JP" dirty="0"/>
                  <a:t>×</a:t>
                </a:r>
                <a:r>
                  <a:rPr lang="ja-JP" altLang="en-US" dirty="0"/>
                  <a:t> </a:t>
                </a:r>
                <a:r>
                  <a:rPr kumimoji="1" lang="en-US" altLang="ja-JP" dirty="0"/>
                  <a:t>11</a:t>
                </a:r>
                <a:r>
                  <a:rPr kumimoji="1" lang="en-US" altLang="ja-JP" baseline="30000" dirty="0"/>
                  <a:t>w </a:t>
                </a:r>
                <a:r>
                  <a:rPr kumimoji="1" lang="en-US" altLang="ja-JP" dirty="0"/>
                  <a:t>: already known.</a:t>
                </a:r>
              </a:p>
              <a:p>
                <a:pPr marL="0" indent="0">
                  <a:buNone/>
                </a:pPr>
                <a:r>
                  <a:rPr lang="en-US" altLang="ja-JP" sz="2000" b="0" dirty="0"/>
                  <a:t>       </a:t>
                </a:r>
                <a14:m>
                  <m:oMath xmlns:m="http://schemas.openxmlformats.org/officeDocument/2006/math">
                    <m:sSub>
                      <m:sSubPr>
                        <m:ctrlPr>
                          <a:rPr lang="en-US" altLang="ja-JP" sz="2000" b="0" i="1" smtClean="0">
                            <a:latin typeface="Cambria Math" panose="02040503050406030204" pitchFamily="18" charset="0"/>
                          </a:rPr>
                        </m:ctrlPr>
                      </m:sSubPr>
                      <m:e>
                        <m:r>
                          <a:rPr lang="en-US" altLang="ja-JP" sz="2000" b="0" i="1" smtClean="0">
                            <a:latin typeface="Cambria Math" panose="02040503050406030204" pitchFamily="18" charset="0"/>
                          </a:rPr>
                          <m:t>𝜎</m:t>
                        </m:r>
                      </m:e>
                      <m:sub>
                        <m:sSup>
                          <m:sSupPr>
                            <m:ctrlPr>
                              <a:rPr lang="en-US" altLang="ja-JP" sz="2000" b="0" i="1" smtClean="0">
                                <a:latin typeface="Cambria Math" panose="02040503050406030204" pitchFamily="18" charset="0"/>
                              </a:rPr>
                            </m:ctrlPr>
                          </m:sSupPr>
                          <m:e>
                            <m:r>
                              <a:rPr lang="en-US" altLang="ja-JP" sz="2000" b="0" i="1" smtClean="0">
                                <a:latin typeface="Cambria Math" panose="02040503050406030204" pitchFamily="18" charset="0"/>
                              </a:rPr>
                              <m:t>22</m:t>
                            </m:r>
                          </m:e>
                          <m:sup>
                            <m:r>
                              <a:rPr lang="en-US" altLang="ja-JP" sz="2000" b="0" i="1" smtClean="0">
                                <a:latin typeface="Cambria Math" panose="02040503050406030204" pitchFamily="18" charset="0"/>
                              </a:rPr>
                              <m:t>𝑤</m:t>
                            </m:r>
                          </m:sup>
                        </m:sSup>
                      </m:sub>
                    </m:sSub>
                    <m:r>
                      <a:rPr lang="en-US" altLang="ja-JP" sz="2000" b="0" i="1" smtClean="0">
                        <a:latin typeface="Cambria Math" panose="02040503050406030204" pitchFamily="18" charset="0"/>
                      </a:rPr>
                      <m:t>=</m:t>
                    </m:r>
                    <m:rad>
                      <m:radPr>
                        <m:degHide m:val="on"/>
                        <m:ctrlPr>
                          <a:rPr lang="en-US" altLang="ja-JP" sz="2000" b="0" i="1" smtClean="0">
                            <a:latin typeface="Cambria Math" panose="02040503050406030204" pitchFamily="18" charset="0"/>
                          </a:rPr>
                        </m:ctrlPr>
                      </m:radPr>
                      <m:deg/>
                      <m:e>
                        <m:sSubSup>
                          <m:sSubSupPr>
                            <m:ctrlPr>
                              <a:rPr lang="en-US" altLang="ja-JP" sz="2000" b="0" i="1" smtClean="0">
                                <a:latin typeface="Cambria Math" panose="02040503050406030204" pitchFamily="18" charset="0"/>
                              </a:rPr>
                            </m:ctrlPr>
                          </m:sSubSupPr>
                          <m:e>
                            <m:r>
                              <a:rPr lang="en-US" altLang="ja-JP" sz="2000" b="0" i="1" smtClean="0">
                                <a:latin typeface="Cambria Math" panose="02040503050406030204" pitchFamily="18" charset="0"/>
                              </a:rPr>
                              <m:t>𝜎</m:t>
                            </m:r>
                          </m:e>
                          <m:sub>
                            <m:r>
                              <a:rPr lang="en-US" altLang="ja-JP" sz="2000" b="0" i="1" smtClean="0">
                                <a:latin typeface="Cambria Math" panose="02040503050406030204" pitchFamily="18" charset="0"/>
                              </a:rPr>
                              <m:t>𝑇𝑜𝐹</m:t>
                            </m:r>
                          </m:sub>
                          <m:sup>
                            <m:r>
                              <a:rPr lang="en-US" altLang="ja-JP" sz="2000" b="0" i="1" smtClean="0">
                                <a:latin typeface="Cambria Math" panose="02040503050406030204" pitchFamily="18" charset="0"/>
                              </a:rPr>
                              <m:t>2</m:t>
                            </m:r>
                          </m:sup>
                        </m:sSubSup>
                        <m:r>
                          <a:rPr lang="en-US" altLang="ja-JP" sz="2000" b="0" i="1" smtClean="0">
                            <a:latin typeface="Cambria Math" panose="02040503050406030204" pitchFamily="18" charset="0"/>
                          </a:rPr>
                          <m:t>−</m:t>
                        </m:r>
                        <m:sSubSup>
                          <m:sSubSupPr>
                            <m:ctrlPr>
                              <a:rPr lang="en-US" altLang="ja-JP" sz="2000" b="0" i="1" smtClean="0">
                                <a:latin typeface="Cambria Math" panose="02040503050406030204" pitchFamily="18" charset="0"/>
                              </a:rPr>
                            </m:ctrlPr>
                          </m:sSubSupPr>
                          <m:e>
                            <m:r>
                              <a:rPr lang="en-US" altLang="ja-JP" sz="2000" b="0" i="1" smtClean="0">
                                <a:latin typeface="Cambria Math" panose="02040503050406030204" pitchFamily="18" charset="0"/>
                              </a:rPr>
                              <m:t>𝜎</m:t>
                            </m:r>
                          </m:e>
                          <m:sub>
                            <m:sSup>
                              <m:sSupPr>
                                <m:ctrlPr>
                                  <a:rPr lang="en-US" altLang="ja-JP" sz="2000" b="0" i="1" smtClean="0">
                                    <a:latin typeface="Cambria Math" panose="02040503050406030204" pitchFamily="18" charset="0"/>
                                  </a:rPr>
                                </m:ctrlPr>
                              </m:sSupPr>
                              <m:e>
                                <m:r>
                                  <a:rPr lang="en-US" altLang="ja-JP" sz="2000" b="0" i="1" smtClean="0">
                                    <a:latin typeface="Cambria Math" panose="02040503050406030204" pitchFamily="18" charset="0"/>
                                  </a:rPr>
                                  <m:t>11</m:t>
                                </m:r>
                              </m:e>
                              <m:sup>
                                <m:r>
                                  <a:rPr lang="en-US" altLang="ja-JP" sz="2000" b="0" i="1" smtClean="0">
                                    <a:latin typeface="Cambria Math" panose="02040503050406030204" pitchFamily="18" charset="0"/>
                                  </a:rPr>
                                  <m:t>𝑤</m:t>
                                </m:r>
                              </m:sup>
                            </m:sSup>
                          </m:sub>
                          <m:sup>
                            <m:r>
                              <a:rPr lang="en-US" altLang="ja-JP" sz="2000" b="0" i="1" smtClean="0">
                                <a:latin typeface="Cambria Math" panose="02040503050406030204" pitchFamily="18" charset="0"/>
                              </a:rPr>
                              <m:t>2</m:t>
                            </m:r>
                          </m:sup>
                        </m:sSubSup>
                      </m:e>
                    </m:rad>
                  </m:oMath>
                </a14:m>
                <a:endParaRPr kumimoji="1" lang="en-US" altLang="ja-JP" sz="2000" dirty="0"/>
              </a:p>
              <a:p>
                <a:endParaRPr kumimoji="1" lang="ja-JP" altLang="en-US" dirty="0"/>
              </a:p>
            </p:txBody>
          </p:sp>
        </mc:Choice>
        <mc:Fallback xmlns="">
          <p:sp>
            <p:nvSpPr>
              <p:cNvPr id="3" name="コンテンツ プレースホルダー 2">
                <a:extLst>
                  <a:ext uri="{FF2B5EF4-FFF2-40B4-BE49-F238E27FC236}">
                    <a16:creationId xmlns:a16="http://schemas.microsoft.com/office/drawing/2014/main" id="{38ECA43A-983F-4465-8AC3-AB11E75968AC}"/>
                  </a:ext>
                </a:extLst>
              </p:cNvPr>
              <p:cNvSpPr>
                <a:spLocks noGrp="1" noRot="1" noChangeAspect="1" noMove="1" noResize="1" noEditPoints="1" noAdjustHandles="1" noChangeArrowheads="1" noChangeShapeType="1" noTextEdit="1"/>
              </p:cNvSpPr>
              <p:nvPr>
                <p:ph idx="1"/>
              </p:nvPr>
            </p:nvSpPr>
            <p:spPr>
              <a:blipFill>
                <a:blip r:embed="rId2"/>
                <a:stretch>
                  <a:fillRect l="-317"/>
                </a:stretch>
              </a:blipFill>
            </p:spPr>
            <p:txBody>
              <a:bodyPr/>
              <a:lstStyle/>
              <a:p>
                <a:r>
                  <a:rPr lang="ja-JP" altLang="en-US">
                    <a:noFill/>
                  </a:rPr>
                  <a:t> </a:t>
                </a:r>
              </a:p>
            </p:txBody>
          </p:sp>
        </mc:Fallback>
      </mc:AlternateContent>
      <p:pic>
        <p:nvPicPr>
          <p:cNvPr id="7" name="図 6">
            <a:extLst>
              <a:ext uri="{FF2B5EF4-FFF2-40B4-BE49-F238E27FC236}">
                <a16:creationId xmlns:a16="http://schemas.microsoft.com/office/drawing/2014/main" id="{4CCE84BF-DE7B-4540-AC0D-79C903742F84}"/>
              </a:ext>
            </a:extLst>
          </p:cNvPr>
          <p:cNvPicPr>
            <a:picLocks noChangeAspect="1"/>
          </p:cNvPicPr>
          <p:nvPr/>
        </p:nvPicPr>
        <p:blipFill rotWithShape="1">
          <a:blip r:embed="rId3">
            <a:extLst>
              <a:ext uri="{28A0092B-C50C-407E-A947-70E740481C1C}">
                <a14:useLocalDpi xmlns:a14="http://schemas.microsoft.com/office/drawing/2010/main" val="0"/>
              </a:ext>
            </a:extLst>
          </a:blip>
          <a:srcRect l="3592" t="20728" b="22801"/>
          <a:stretch/>
        </p:blipFill>
        <p:spPr>
          <a:xfrm>
            <a:off x="2975178" y="3489242"/>
            <a:ext cx="9034502" cy="2976720"/>
          </a:xfrm>
          <a:prstGeom prst="rect">
            <a:avLst/>
          </a:prstGeom>
        </p:spPr>
      </p:pic>
      <p:sp useBgFill="1">
        <p:nvSpPr>
          <p:cNvPr id="8" name="テキスト ボックス 7">
            <a:extLst>
              <a:ext uri="{FF2B5EF4-FFF2-40B4-BE49-F238E27FC236}">
                <a16:creationId xmlns:a16="http://schemas.microsoft.com/office/drawing/2014/main" id="{9711F466-A8B3-4C8E-B32A-1DEBE6B2CB65}"/>
              </a:ext>
            </a:extLst>
          </p:cNvPr>
          <p:cNvSpPr txBox="1"/>
          <p:nvPr/>
        </p:nvSpPr>
        <p:spPr>
          <a:xfrm>
            <a:off x="5079148" y="3792067"/>
            <a:ext cx="3941910" cy="461665"/>
          </a:xfrm>
          <a:prstGeom prst="rect">
            <a:avLst/>
          </a:prstGeom>
        </p:spPr>
        <p:txBody>
          <a:bodyPr wrap="square" rtlCol="0">
            <a:spAutoFit/>
          </a:bodyPr>
          <a:lstStyle/>
          <a:p>
            <a:r>
              <a:rPr kumimoji="1" lang="en-US" altLang="ja-JP" sz="2400" b="1" dirty="0">
                <a:ln w="10160">
                  <a:solidFill>
                    <a:srgbClr val="ECFFFF"/>
                  </a:solidFill>
                </a:ln>
                <a:solidFill>
                  <a:srgbClr val="00FF00"/>
                </a:solidFill>
                <a:latin typeface="Yu Gothic UI Semibold" panose="020B0700000000000000" pitchFamily="50" charset="-128"/>
                <a:ea typeface="Yu Gothic UI Semibold" panose="020B0700000000000000" pitchFamily="50" charset="-128"/>
              </a:rPr>
              <a:t>5</a:t>
            </a:r>
            <a:r>
              <a:rPr kumimoji="1" lang="en-US" altLang="ja-JP" sz="2400" b="1" baseline="30000" dirty="0">
                <a:ln w="10160">
                  <a:solidFill>
                    <a:srgbClr val="ECFFFF"/>
                  </a:solidFill>
                </a:ln>
                <a:solidFill>
                  <a:srgbClr val="00FF00"/>
                </a:solidFill>
                <a:latin typeface="Yu Gothic UI Semibold" panose="020B0700000000000000" pitchFamily="50" charset="-128"/>
                <a:ea typeface="Yu Gothic UI Semibold" panose="020B0700000000000000" pitchFamily="50" charset="-128"/>
              </a:rPr>
              <a:t>t</a:t>
            </a:r>
            <a:r>
              <a:rPr kumimoji="1" lang="en-US" altLang="ja-JP" sz="2400" b="1" dirty="0">
                <a:ln w="10160">
                  <a:solidFill>
                    <a:srgbClr val="ECFFFF"/>
                  </a:solidFill>
                </a:ln>
                <a:solidFill>
                  <a:srgbClr val="00FF00"/>
                </a:solidFill>
                <a:latin typeface="Yu Gothic UI Semibold" panose="020B0700000000000000" pitchFamily="50" charset="-128"/>
                <a:ea typeface="Yu Gothic UI Semibold" panose="020B0700000000000000" pitchFamily="50" charset="-128"/>
              </a:rPr>
              <a:t> × 11</a:t>
            </a:r>
            <a:r>
              <a:rPr kumimoji="1" lang="en-US" altLang="ja-JP" sz="2400" b="1" baseline="30000" dirty="0">
                <a:ln w="10160">
                  <a:solidFill>
                    <a:srgbClr val="ECFFFF"/>
                  </a:solidFill>
                </a:ln>
                <a:solidFill>
                  <a:srgbClr val="00FF00"/>
                </a:solidFill>
                <a:latin typeface="Yu Gothic UI Semibold" panose="020B0700000000000000" pitchFamily="50" charset="-128"/>
                <a:ea typeface="Yu Gothic UI Semibold" panose="020B0700000000000000" pitchFamily="50" charset="-128"/>
              </a:rPr>
              <a:t>w</a:t>
            </a:r>
            <a:r>
              <a:rPr kumimoji="1" lang="en-US" altLang="ja-JP" sz="2400" b="1" dirty="0">
                <a:ln w="10160">
                  <a:solidFill>
                    <a:srgbClr val="ECFFFF"/>
                  </a:solidFill>
                </a:ln>
                <a:solidFill>
                  <a:srgbClr val="00FF00"/>
                </a:solidFill>
                <a:latin typeface="Yu Gothic UI Semibold" panose="020B0700000000000000" pitchFamily="50" charset="-128"/>
                <a:ea typeface="Yu Gothic UI Semibold" panose="020B0700000000000000" pitchFamily="50" charset="-128"/>
              </a:rPr>
              <a:t> [mm</a:t>
            </a:r>
            <a:r>
              <a:rPr kumimoji="1" lang="en-US" altLang="ja-JP" sz="2400" b="1" baseline="30000" dirty="0">
                <a:ln w="10160">
                  <a:solidFill>
                    <a:srgbClr val="ECFFFF"/>
                  </a:solidFill>
                </a:ln>
                <a:solidFill>
                  <a:srgbClr val="00FF00"/>
                </a:solidFill>
                <a:latin typeface="Yu Gothic UI Semibold" panose="020B0700000000000000" pitchFamily="50" charset="-128"/>
                <a:ea typeface="Yu Gothic UI Semibold" panose="020B0700000000000000" pitchFamily="50" charset="-128"/>
              </a:rPr>
              <a:t>2</a:t>
            </a:r>
            <a:r>
              <a:rPr kumimoji="1" lang="en-US" altLang="ja-JP" sz="2400" b="1" dirty="0">
                <a:ln w="10160">
                  <a:solidFill>
                    <a:srgbClr val="ECFFFF"/>
                  </a:solidFill>
                </a:ln>
                <a:solidFill>
                  <a:srgbClr val="00FF00"/>
                </a:solidFill>
                <a:latin typeface="Yu Gothic UI Semibold" panose="020B0700000000000000" pitchFamily="50" charset="-128"/>
                <a:ea typeface="Yu Gothic UI Semibold" panose="020B0700000000000000" pitchFamily="50" charset="-128"/>
              </a:rPr>
              <a:t>], MPPC × 1</a:t>
            </a:r>
            <a:endParaRPr kumimoji="1" lang="ja-JP" altLang="en-US" sz="2400" b="1" dirty="0">
              <a:ln w="10160">
                <a:solidFill>
                  <a:srgbClr val="ECFFFF"/>
                </a:solidFill>
              </a:ln>
              <a:solidFill>
                <a:srgbClr val="00FF00"/>
              </a:solidFill>
              <a:latin typeface="Yu Gothic UI Semibold" panose="020B0700000000000000" pitchFamily="50" charset="-128"/>
              <a:ea typeface="Yu Gothic UI Semibold" panose="020B0700000000000000" pitchFamily="50" charset="-128"/>
            </a:endParaRPr>
          </a:p>
        </p:txBody>
      </p:sp>
      <p:sp useBgFill="1">
        <p:nvSpPr>
          <p:cNvPr id="9" name="テキスト ボックス 8">
            <a:extLst>
              <a:ext uri="{FF2B5EF4-FFF2-40B4-BE49-F238E27FC236}">
                <a16:creationId xmlns:a16="http://schemas.microsoft.com/office/drawing/2014/main" id="{AD580C80-66A8-4F54-8A60-E18BC5F0BC99}"/>
              </a:ext>
            </a:extLst>
          </p:cNvPr>
          <p:cNvSpPr txBox="1"/>
          <p:nvPr/>
        </p:nvSpPr>
        <p:spPr>
          <a:xfrm>
            <a:off x="5145823" y="5201904"/>
            <a:ext cx="3941910" cy="461665"/>
          </a:xfrm>
          <a:prstGeom prst="rect">
            <a:avLst/>
          </a:prstGeom>
        </p:spPr>
        <p:txBody>
          <a:bodyPr wrap="square" rtlCol="0">
            <a:spAutoFit/>
          </a:bodyPr>
          <a:lstStyle/>
          <a:p>
            <a:r>
              <a:rPr kumimoji="1" lang="en-US" altLang="ja-JP" sz="2400" b="1" dirty="0">
                <a:ln w="10160">
                  <a:solidFill>
                    <a:srgbClr val="D8FFFF"/>
                  </a:solidFill>
                </a:ln>
                <a:solidFill>
                  <a:srgbClr val="FF00C4"/>
                </a:solidFill>
                <a:latin typeface="Yu Gothic UI Semibold" panose="020B0700000000000000" pitchFamily="50" charset="-128"/>
                <a:ea typeface="Yu Gothic UI Semibold" panose="020B0700000000000000" pitchFamily="50" charset="-128"/>
              </a:rPr>
              <a:t>5</a:t>
            </a:r>
            <a:r>
              <a:rPr kumimoji="1" lang="en-US" altLang="ja-JP" sz="2400" b="1" baseline="30000" dirty="0">
                <a:ln w="10160">
                  <a:solidFill>
                    <a:srgbClr val="D8FFFF"/>
                  </a:solidFill>
                </a:ln>
                <a:solidFill>
                  <a:srgbClr val="FF00C4"/>
                </a:solidFill>
                <a:latin typeface="Yu Gothic UI Semibold" panose="020B0700000000000000" pitchFamily="50" charset="-128"/>
                <a:ea typeface="Yu Gothic UI Semibold" panose="020B0700000000000000" pitchFamily="50" charset="-128"/>
              </a:rPr>
              <a:t>t</a:t>
            </a:r>
            <a:r>
              <a:rPr kumimoji="1" lang="en-US" altLang="ja-JP" sz="2400" b="1" dirty="0">
                <a:ln w="10160">
                  <a:solidFill>
                    <a:srgbClr val="D8FFFF"/>
                  </a:solidFill>
                </a:ln>
                <a:solidFill>
                  <a:srgbClr val="FF00C4"/>
                </a:solidFill>
                <a:latin typeface="Yu Gothic UI Semibold" panose="020B0700000000000000" pitchFamily="50" charset="-128"/>
                <a:ea typeface="Yu Gothic UI Semibold" panose="020B0700000000000000" pitchFamily="50" charset="-128"/>
              </a:rPr>
              <a:t> × 22</a:t>
            </a:r>
            <a:r>
              <a:rPr kumimoji="1" lang="en-US" altLang="ja-JP" sz="2400" b="1" baseline="30000" dirty="0">
                <a:ln w="10160">
                  <a:solidFill>
                    <a:srgbClr val="D8FFFF"/>
                  </a:solidFill>
                </a:ln>
                <a:solidFill>
                  <a:srgbClr val="FF00C4"/>
                </a:solidFill>
                <a:latin typeface="Yu Gothic UI Semibold" panose="020B0700000000000000" pitchFamily="50" charset="-128"/>
                <a:ea typeface="Yu Gothic UI Semibold" panose="020B0700000000000000" pitchFamily="50" charset="-128"/>
              </a:rPr>
              <a:t>w</a:t>
            </a:r>
            <a:r>
              <a:rPr kumimoji="1" lang="en-US" altLang="ja-JP" sz="2400" b="1" dirty="0">
                <a:ln w="10160">
                  <a:solidFill>
                    <a:srgbClr val="D8FFFF"/>
                  </a:solidFill>
                </a:ln>
                <a:solidFill>
                  <a:srgbClr val="FF00C4"/>
                </a:solidFill>
                <a:latin typeface="Yu Gothic UI Semibold" panose="020B0700000000000000" pitchFamily="50" charset="-128"/>
                <a:ea typeface="Yu Gothic UI Semibold" panose="020B0700000000000000" pitchFamily="50" charset="-128"/>
              </a:rPr>
              <a:t> [mm</a:t>
            </a:r>
            <a:r>
              <a:rPr kumimoji="1" lang="en-US" altLang="ja-JP" sz="2400" b="1" baseline="30000" dirty="0">
                <a:ln w="10160">
                  <a:solidFill>
                    <a:srgbClr val="D8FFFF"/>
                  </a:solidFill>
                </a:ln>
                <a:solidFill>
                  <a:srgbClr val="FF00C4"/>
                </a:solidFill>
                <a:latin typeface="Yu Gothic UI Semibold" panose="020B0700000000000000" pitchFamily="50" charset="-128"/>
                <a:ea typeface="Yu Gothic UI Semibold" panose="020B0700000000000000" pitchFamily="50" charset="-128"/>
              </a:rPr>
              <a:t>2</a:t>
            </a:r>
            <a:r>
              <a:rPr kumimoji="1" lang="en-US" altLang="ja-JP" sz="2400" b="1" dirty="0">
                <a:ln w="10160">
                  <a:solidFill>
                    <a:srgbClr val="D8FFFF"/>
                  </a:solidFill>
                </a:ln>
                <a:solidFill>
                  <a:srgbClr val="FF00C4"/>
                </a:solidFill>
                <a:latin typeface="Yu Gothic UI Semibold" panose="020B0700000000000000" pitchFamily="50" charset="-128"/>
                <a:ea typeface="Yu Gothic UI Semibold" panose="020B0700000000000000" pitchFamily="50" charset="-128"/>
              </a:rPr>
              <a:t>], MPPC × 4</a:t>
            </a:r>
            <a:endParaRPr kumimoji="1" lang="ja-JP" altLang="en-US" sz="2400" b="1" dirty="0">
              <a:ln w="10160">
                <a:solidFill>
                  <a:srgbClr val="D8FFFF"/>
                </a:solidFill>
              </a:ln>
              <a:solidFill>
                <a:srgbClr val="FF00C4"/>
              </a:solidFill>
              <a:latin typeface="Yu Gothic UI Semibold" panose="020B0700000000000000" pitchFamily="50" charset="-128"/>
              <a:ea typeface="Yu Gothic UI Semibold" panose="020B0700000000000000" pitchFamily="50" charset="-128"/>
            </a:endParaRPr>
          </a:p>
        </p:txBody>
      </p:sp>
      <p:sp>
        <p:nvSpPr>
          <p:cNvPr id="4" name="日付プレースホルダー 3">
            <a:extLst>
              <a:ext uri="{FF2B5EF4-FFF2-40B4-BE49-F238E27FC236}">
                <a16:creationId xmlns:a16="http://schemas.microsoft.com/office/drawing/2014/main" id="{FF7FBADC-3FB3-4544-8B26-11770532225A}"/>
              </a:ext>
            </a:extLst>
          </p:cNvPr>
          <p:cNvSpPr>
            <a:spLocks noGrp="1"/>
          </p:cNvSpPr>
          <p:nvPr>
            <p:ph type="dt" sz="half" idx="10"/>
          </p:nvPr>
        </p:nvSpPr>
        <p:spPr/>
        <p:txBody>
          <a:bodyPr/>
          <a:lstStyle/>
          <a:p>
            <a:r>
              <a:rPr kumimoji="1" lang="en-US" altLang="ja-JP"/>
              <a:t>2020.04. 10 (Fri) NKS2 meeting</a:t>
            </a:r>
            <a:endParaRPr kumimoji="1" lang="ja-JP" altLang="en-US"/>
          </a:p>
        </p:txBody>
      </p:sp>
      <p:sp>
        <p:nvSpPr>
          <p:cNvPr id="5" name="フッター プレースホルダー 4">
            <a:extLst>
              <a:ext uri="{FF2B5EF4-FFF2-40B4-BE49-F238E27FC236}">
                <a16:creationId xmlns:a16="http://schemas.microsoft.com/office/drawing/2014/main" id="{5B48CAAB-CA06-46BF-90FF-AE14FAA99534}"/>
              </a:ext>
            </a:extLst>
          </p:cNvPr>
          <p:cNvSpPr>
            <a:spLocks noGrp="1"/>
          </p:cNvSpPr>
          <p:nvPr>
            <p:ph type="ftr" sz="quarter" idx="11"/>
          </p:nvPr>
        </p:nvSpPr>
        <p:spPr/>
        <p:txBody>
          <a:bodyPr/>
          <a:lstStyle/>
          <a:p>
            <a:r>
              <a:rPr kumimoji="1" lang="en-US" altLang="ja-JP"/>
              <a:t>Status Report #22</a:t>
            </a:r>
            <a:endParaRPr kumimoji="1" lang="ja-JP" altLang="en-US"/>
          </a:p>
        </p:txBody>
      </p:sp>
    </p:spTree>
    <p:extLst>
      <p:ext uri="{BB962C8B-B14F-4D97-AF65-F5344CB8AC3E}">
        <p14:creationId xmlns:p14="http://schemas.microsoft.com/office/powerpoint/2010/main" val="6508656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BE2239D-902E-4552-BD75-4F254233C4C2}"/>
              </a:ext>
            </a:extLst>
          </p:cNvPr>
          <p:cNvSpPr>
            <a:spLocks noGrp="1"/>
          </p:cNvSpPr>
          <p:nvPr>
            <p:ph type="title"/>
          </p:nvPr>
        </p:nvSpPr>
        <p:spPr/>
        <p:txBody>
          <a:bodyPr/>
          <a:lstStyle/>
          <a:p>
            <a:r>
              <a:rPr lang="en-US" altLang="ja-JP" dirty="0"/>
              <a:t>Restart data taking</a:t>
            </a:r>
            <a:endParaRPr kumimoji="1" lang="ja-JP" altLang="en-US" dirty="0"/>
          </a:p>
        </p:txBody>
      </p:sp>
      <p:sp>
        <p:nvSpPr>
          <p:cNvPr id="3" name="コンテンツ プレースホルダー 2">
            <a:extLst>
              <a:ext uri="{FF2B5EF4-FFF2-40B4-BE49-F238E27FC236}">
                <a16:creationId xmlns:a16="http://schemas.microsoft.com/office/drawing/2014/main" id="{6374FA08-85C9-4E9F-9094-F901210A6B0D}"/>
              </a:ext>
            </a:extLst>
          </p:cNvPr>
          <p:cNvSpPr>
            <a:spLocks noGrp="1"/>
          </p:cNvSpPr>
          <p:nvPr>
            <p:ph idx="1"/>
          </p:nvPr>
        </p:nvSpPr>
        <p:spPr/>
        <p:txBody>
          <a:bodyPr/>
          <a:lstStyle/>
          <a:p>
            <a:pPr>
              <a:buFont typeface="Wingdings" panose="05000000000000000000" pitchFamily="2" charset="2"/>
              <a:buChar char="ü"/>
            </a:pPr>
            <a:r>
              <a:rPr lang="en-US" altLang="ja-JP" dirty="0"/>
              <a:t>Signal check. w/ beta-ray source, after PM amp</a:t>
            </a:r>
            <a:endParaRPr kumimoji="1" lang="ja-JP" altLang="en-US" dirty="0"/>
          </a:p>
        </p:txBody>
      </p:sp>
      <p:pic>
        <p:nvPicPr>
          <p:cNvPr id="5" name="図 4">
            <a:extLst>
              <a:ext uri="{FF2B5EF4-FFF2-40B4-BE49-F238E27FC236}">
                <a16:creationId xmlns:a16="http://schemas.microsoft.com/office/drawing/2014/main" id="{EAD96273-5AEA-47B8-887B-1B987BD25D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476" y="2295605"/>
            <a:ext cx="5755975" cy="3453585"/>
          </a:xfrm>
          <a:prstGeom prst="rect">
            <a:avLst/>
          </a:prstGeom>
        </p:spPr>
      </p:pic>
      <p:pic>
        <p:nvPicPr>
          <p:cNvPr id="7" name="図 6">
            <a:extLst>
              <a:ext uri="{FF2B5EF4-FFF2-40B4-BE49-F238E27FC236}">
                <a16:creationId xmlns:a16="http://schemas.microsoft.com/office/drawing/2014/main" id="{ED2E2631-9FE5-4D8C-AF4C-85A726A68D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84549" y="2295604"/>
            <a:ext cx="5755975" cy="3453585"/>
          </a:xfrm>
          <a:prstGeom prst="rect">
            <a:avLst/>
          </a:prstGeom>
        </p:spPr>
      </p:pic>
      <p:sp>
        <p:nvSpPr>
          <p:cNvPr id="8" name="正方形/長方形 7">
            <a:extLst>
              <a:ext uri="{FF2B5EF4-FFF2-40B4-BE49-F238E27FC236}">
                <a16:creationId xmlns:a16="http://schemas.microsoft.com/office/drawing/2014/main" id="{7DD67203-BFBB-4499-9D07-6D0B07DC9919}"/>
              </a:ext>
            </a:extLst>
          </p:cNvPr>
          <p:cNvSpPr/>
          <p:nvPr/>
        </p:nvSpPr>
        <p:spPr>
          <a:xfrm>
            <a:off x="336000" y="1727183"/>
            <a:ext cx="2714561" cy="3761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solidFill>
                  <a:schemeClr val="tx1"/>
                </a:solidFill>
              </a:rPr>
              <a:t>ToFR: 5</a:t>
            </a:r>
            <a:r>
              <a:rPr kumimoji="1" lang="en-US" altLang="ja-JP" b="1" baseline="30000" dirty="0">
                <a:solidFill>
                  <a:schemeClr val="tx1"/>
                </a:solidFill>
              </a:rPr>
              <a:t>t</a:t>
            </a:r>
            <a:r>
              <a:rPr kumimoji="1" lang="en-US" altLang="ja-JP" b="1" dirty="0">
                <a:solidFill>
                  <a:schemeClr val="tx1"/>
                </a:solidFill>
              </a:rPr>
              <a:t> × 11</a:t>
            </a:r>
            <a:r>
              <a:rPr kumimoji="1" lang="en-US" altLang="ja-JP" b="1" baseline="30000" dirty="0">
                <a:solidFill>
                  <a:schemeClr val="tx1"/>
                </a:solidFill>
              </a:rPr>
              <a:t>w</a:t>
            </a:r>
            <a:r>
              <a:rPr kumimoji="1" lang="en-US" altLang="ja-JP" b="1" dirty="0">
                <a:solidFill>
                  <a:schemeClr val="tx1"/>
                </a:solidFill>
              </a:rPr>
              <a:t>, MPPC×1</a:t>
            </a:r>
            <a:endParaRPr kumimoji="1" lang="ja-JP" altLang="en-US" b="1" dirty="0">
              <a:solidFill>
                <a:schemeClr val="tx1"/>
              </a:solidFill>
            </a:endParaRPr>
          </a:p>
        </p:txBody>
      </p:sp>
      <p:sp>
        <p:nvSpPr>
          <p:cNvPr id="9" name="テキスト ボックス 8">
            <a:extLst>
              <a:ext uri="{FF2B5EF4-FFF2-40B4-BE49-F238E27FC236}">
                <a16:creationId xmlns:a16="http://schemas.microsoft.com/office/drawing/2014/main" id="{4B301839-B7C9-42B6-A3E9-EC50D1E3D5D1}"/>
              </a:ext>
            </a:extLst>
          </p:cNvPr>
          <p:cNvSpPr txBox="1"/>
          <p:nvPr/>
        </p:nvSpPr>
        <p:spPr>
          <a:xfrm>
            <a:off x="534680" y="2464155"/>
            <a:ext cx="1087656" cy="461665"/>
          </a:xfrm>
          <a:prstGeom prst="rect">
            <a:avLst/>
          </a:prstGeom>
          <a:noFill/>
        </p:spPr>
        <p:txBody>
          <a:bodyPr wrap="square" rtlCol="0">
            <a:spAutoFit/>
          </a:bodyPr>
          <a:lstStyle/>
          <a:p>
            <a:pPr algn="ctr"/>
            <a:r>
              <a:rPr kumimoji="1" lang="en-US" altLang="ja-JP" sz="2400" b="1" dirty="0">
                <a:ln w="3175">
                  <a:solidFill>
                    <a:schemeClr val="tx1"/>
                  </a:solidFill>
                </a:ln>
                <a:solidFill>
                  <a:srgbClr val="FF60FF"/>
                </a:solidFill>
                <a:latin typeface="Yu Gothic UI Semibold" panose="020B0700000000000000" pitchFamily="50" charset="-128"/>
                <a:ea typeface="Yu Gothic UI Semibold" panose="020B0700000000000000" pitchFamily="50" charset="-128"/>
              </a:rPr>
              <a:t>R-1</a:t>
            </a:r>
            <a:endParaRPr kumimoji="1" lang="ja-JP" altLang="en-US" sz="2400" b="1" dirty="0">
              <a:ln w="3175">
                <a:solidFill>
                  <a:schemeClr val="tx1"/>
                </a:solidFill>
              </a:ln>
              <a:solidFill>
                <a:srgbClr val="FF60FF"/>
              </a:solidFill>
              <a:latin typeface="Yu Gothic UI Semibold" panose="020B0700000000000000" pitchFamily="50" charset="-128"/>
              <a:ea typeface="Yu Gothic UI Semibold" panose="020B0700000000000000" pitchFamily="50" charset="-128"/>
            </a:endParaRPr>
          </a:p>
        </p:txBody>
      </p:sp>
      <p:sp>
        <p:nvSpPr>
          <p:cNvPr id="10" name="テキスト ボックス 9">
            <a:extLst>
              <a:ext uri="{FF2B5EF4-FFF2-40B4-BE49-F238E27FC236}">
                <a16:creationId xmlns:a16="http://schemas.microsoft.com/office/drawing/2014/main" id="{E75CD808-E2D3-46E4-8772-E7FF74583917}"/>
              </a:ext>
            </a:extLst>
          </p:cNvPr>
          <p:cNvSpPr txBox="1"/>
          <p:nvPr/>
        </p:nvSpPr>
        <p:spPr>
          <a:xfrm>
            <a:off x="6657975" y="2413701"/>
            <a:ext cx="1028022" cy="461665"/>
          </a:xfrm>
          <a:prstGeom prst="rect">
            <a:avLst/>
          </a:prstGeom>
          <a:noFill/>
        </p:spPr>
        <p:txBody>
          <a:bodyPr wrap="square" rtlCol="0">
            <a:spAutoFit/>
          </a:bodyPr>
          <a:lstStyle/>
          <a:p>
            <a:pPr algn="ctr"/>
            <a:r>
              <a:rPr kumimoji="1" lang="en-US" altLang="ja-JP" sz="2400" b="1" dirty="0">
                <a:ln w="3175">
                  <a:solidFill>
                    <a:schemeClr val="tx1"/>
                  </a:solidFill>
                </a:ln>
                <a:solidFill>
                  <a:srgbClr val="FF60FF"/>
                </a:solidFill>
                <a:latin typeface="Yu Gothic UI Semibold" panose="020B0700000000000000" pitchFamily="50" charset="-128"/>
                <a:ea typeface="Yu Gothic UI Semibold" panose="020B0700000000000000" pitchFamily="50" charset="-128"/>
              </a:rPr>
              <a:t>R-2</a:t>
            </a:r>
            <a:endParaRPr kumimoji="1" lang="ja-JP" altLang="en-US" sz="2400" b="1" dirty="0">
              <a:ln w="3175">
                <a:solidFill>
                  <a:schemeClr val="tx1"/>
                </a:solidFill>
              </a:ln>
              <a:solidFill>
                <a:srgbClr val="FF60FF"/>
              </a:solidFill>
              <a:latin typeface="Yu Gothic UI Semibold" panose="020B0700000000000000" pitchFamily="50" charset="-128"/>
              <a:ea typeface="Yu Gothic UI Semibold" panose="020B0700000000000000" pitchFamily="50" charset="-128"/>
            </a:endParaRPr>
          </a:p>
        </p:txBody>
      </p:sp>
      <p:cxnSp>
        <p:nvCxnSpPr>
          <p:cNvPr id="11" name="直線矢印コネクタ 10">
            <a:extLst>
              <a:ext uri="{FF2B5EF4-FFF2-40B4-BE49-F238E27FC236}">
                <a16:creationId xmlns:a16="http://schemas.microsoft.com/office/drawing/2014/main" id="{FF26170A-9CA4-4EFC-AE2D-B5C8D2DC9B34}"/>
              </a:ext>
            </a:extLst>
          </p:cNvPr>
          <p:cNvCxnSpPr>
            <a:cxnSpLocks/>
          </p:cNvCxnSpPr>
          <p:nvPr/>
        </p:nvCxnSpPr>
        <p:spPr>
          <a:xfrm>
            <a:off x="1475334" y="3858917"/>
            <a:ext cx="575662" cy="0"/>
          </a:xfrm>
          <a:prstGeom prst="straightConnector1">
            <a:avLst/>
          </a:prstGeom>
          <a:ln w="57150">
            <a:solidFill>
              <a:srgbClr val="00C4FF"/>
            </a:solidFill>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13" name="直線矢印コネクタ 12">
            <a:extLst>
              <a:ext uri="{FF2B5EF4-FFF2-40B4-BE49-F238E27FC236}">
                <a16:creationId xmlns:a16="http://schemas.microsoft.com/office/drawing/2014/main" id="{4B5C1AD3-D489-44B3-99A4-5ABB958343E5}"/>
              </a:ext>
            </a:extLst>
          </p:cNvPr>
          <p:cNvCxnSpPr>
            <a:cxnSpLocks/>
          </p:cNvCxnSpPr>
          <p:nvPr/>
        </p:nvCxnSpPr>
        <p:spPr>
          <a:xfrm>
            <a:off x="7406127" y="3858917"/>
            <a:ext cx="575662" cy="0"/>
          </a:xfrm>
          <a:prstGeom prst="straightConnector1">
            <a:avLst/>
          </a:prstGeom>
          <a:ln w="57150">
            <a:solidFill>
              <a:srgbClr val="00C4FF"/>
            </a:solidFill>
            <a:headEnd type="stealth"/>
            <a:tailEnd type="stealth"/>
          </a:ln>
        </p:spPr>
        <p:style>
          <a:lnRef idx="1">
            <a:schemeClr val="accent1"/>
          </a:lnRef>
          <a:fillRef idx="0">
            <a:schemeClr val="accent1"/>
          </a:fillRef>
          <a:effectRef idx="0">
            <a:schemeClr val="accent1"/>
          </a:effectRef>
          <a:fontRef idx="minor">
            <a:schemeClr val="tx1"/>
          </a:fontRef>
        </p:style>
      </p:cxnSp>
      <p:sp>
        <p:nvSpPr>
          <p:cNvPr id="14" name="テキスト ボックス 13">
            <a:extLst>
              <a:ext uri="{FF2B5EF4-FFF2-40B4-BE49-F238E27FC236}">
                <a16:creationId xmlns:a16="http://schemas.microsoft.com/office/drawing/2014/main" id="{37A8FE66-41E7-43FD-8F08-2079FA78D6C5}"/>
              </a:ext>
            </a:extLst>
          </p:cNvPr>
          <p:cNvSpPr txBox="1"/>
          <p:nvPr/>
        </p:nvSpPr>
        <p:spPr>
          <a:xfrm>
            <a:off x="1213711" y="3482788"/>
            <a:ext cx="1087655" cy="369332"/>
          </a:xfrm>
          <a:prstGeom prst="rect">
            <a:avLst/>
          </a:prstGeom>
          <a:noFill/>
        </p:spPr>
        <p:txBody>
          <a:bodyPr wrap="square" rtlCol="0">
            <a:spAutoFit/>
          </a:bodyPr>
          <a:lstStyle/>
          <a:p>
            <a:pPr algn="ctr"/>
            <a:r>
              <a:rPr kumimoji="1" lang="en-US" altLang="ja-JP" b="1" dirty="0">
                <a:ln w="3175">
                  <a:noFill/>
                </a:ln>
                <a:solidFill>
                  <a:srgbClr val="00C4FF"/>
                </a:solidFill>
                <a:latin typeface="Yu Gothic UI Semibold" panose="020B0700000000000000" pitchFamily="50" charset="-128"/>
                <a:ea typeface="Yu Gothic UI Semibold" panose="020B0700000000000000" pitchFamily="50" charset="-128"/>
              </a:rPr>
              <a:t>10 nsec</a:t>
            </a:r>
            <a:endParaRPr kumimoji="1" lang="ja-JP" altLang="en-US" b="1" dirty="0">
              <a:ln w="3175">
                <a:noFill/>
              </a:ln>
              <a:solidFill>
                <a:srgbClr val="00C4FF"/>
              </a:solidFill>
              <a:latin typeface="Yu Gothic UI Semibold" panose="020B0700000000000000" pitchFamily="50" charset="-128"/>
              <a:ea typeface="Yu Gothic UI Semibold" panose="020B0700000000000000" pitchFamily="50" charset="-128"/>
            </a:endParaRPr>
          </a:p>
        </p:txBody>
      </p:sp>
      <p:sp>
        <p:nvSpPr>
          <p:cNvPr id="15" name="テキスト ボックス 14">
            <a:extLst>
              <a:ext uri="{FF2B5EF4-FFF2-40B4-BE49-F238E27FC236}">
                <a16:creationId xmlns:a16="http://schemas.microsoft.com/office/drawing/2014/main" id="{5FC47490-04A4-449F-B33C-BA0263D25893}"/>
              </a:ext>
            </a:extLst>
          </p:cNvPr>
          <p:cNvSpPr txBox="1"/>
          <p:nvPr/>
        </p:nvSpPr>
        <p:spPr>
          <a:xfrm>
            <a:off x="7081468" y="3482788"/>
            <a:ext cx="1087655" cy="369332"/>
          </a:xfrm>
          <a:prstGeom prst="rect">
            <a:avLst/>
          </a:prstGeom>
          <a:noFill/>
        </p:spPr>
        <p:txBody>
          <a:bodyPr wrap="square" rtlCol="0">
            <a:spAutoFit/>
          </a:bodyPr>
          <a:lstStyle/>
          <a:p>
            <a:pPr algn="ctr"/>
            <a:r>
              <a:rPr kumimoji="1" lang="en-US" altLang="ja-JP" b="1" dirty="0">
                <a:ln w="3175">
                  <a:noFill/>
                </a:ln>
                <a:solidFill>
                  <a:srgbClr val="00C4FF"/>
                </a:solidFill>
                <a:latin typeface="Yu Gothic UI Semibold" panose="020B0700000000000000" pitchFamily="50" charset="-128"/>
                <a:ea typeface="Yu Gothic UI Semibold" panose="020B0700000000000000" pitchFamily="50" charset="-128"/>
              </a:rPr>
              <a:t>10 nsec</a:t>
            </a:r>
            <a:endParaRPr kumimoji="1" lang="ja-JP" altLang="en-US" b="1" dirty="0">
              <a:ln w="3175">
                <a:noFill/>
              </a:ln>
              <a:solidFill>
                <a:srgbClr val="00C4FF"/>
              </a:solidFill>
              <a:latin typeface="Yu Gothic UI Semibold" panose="020B0700000000000000" pitchFamily="50" charset="-128"/>
              <a:ea typeface="Yu Gothic UI Semibold" panose="020B0700000000000000" pitchFamily="50" charset="-128"/>
            </a:endParaRPr>
          </a:p>
        </p:txBody>
      </p:sp>
      <p:cxnSp>
        <p:nvCxnSpPr>
          <p:cNvPr id="17" name="直線矢印コネクタ 16">
            <a:extLst>
              <a:ext uri="{FF2B5EF4-FFF2-40B4-BE49-F238E27FC236}">
                <a16:creationId xmlns:a16="http://schemas.microsoft.com/office/drawing/2014/main" id="{7A15688F-3679-4901-9BBC-146D8D55AA98}"/>
              </a:ext>
            </a:extLst>
          </p:cNvPr>
          <p:cNvCxnSpPr>
            <a:cxnSpLocks/>
          </p:cNvCxnSpPr>
          <p:nvPr/>
        </p:nvCxnSpPr>
        <p:spPr>
          <a:xfrm>
            <a:off x="1378001" y="3852120"/>
            <a:ext cx="0" cy="374986"/>
          </a:xfrm>
          <a:prstGeom prst="straightConnector1">
            <a:avLst/>
          </a:prstGeom>
          <a:ln w="57150">
            <a:solidFill>
              <a:srgbClr val="00C4FF"/>
            </a:solidFill>
            <a:headEnd type="stealth"/>
            <a:tailEnd type="stealth"/>
          </a:ln>
        </p:spPr>
        <p:style>
          <a:lnRef idx="1">
            <a:schemeClr val="accent1"/>
          </a:lnRef>
          <a:fillRef idx="0">
            <a:schemeClr val="accent1"/>
          </a:fillRef>
          <a:effectRef idx="0">
            <a:schemeClr val="accent1"/>
          </a:effectRef>
          <a:fontRef idx="minor">
            <a:schemeClr val="tx1"/>
          </a:fontRef>
        </p:style>
      </p:cxnSp>
      <p:sp>
        <p:nvSpPr>
          <p:cNvPr id="21" name="テキスト ボックス 20">
            <a:extLst>
              <a:ext uri="{FF2B5EF4-FFF2-40B4-BE49-F238E27FC236}">
                <a16:creationId xmlns:a16="http://schemas.microsoft.com/office/drawing/2014/main" id="{B4E71F1B-CC7B-401A-9EE8-B34B4ABCC973}"/>
              </a:ext>
            </a:extLst>
          </p:cNvPr>
          <p:cNvSpPr txBox="1"/>
          <p:nvPr/>
        </p:nvSpPr>
        <p:spPr>
          <a:xfrm>
            <a:off x="336000" y="3852120"/>
            <a:ext cx="1087655" cy="369332"/>
          </a:xfrm>
          <a:prstGeom prst="rect">
            <a:avLst/>
          </a:prstGeom>
          <a:noFill/>
        </p:spPr>
        <p:txBody>
          <a:bodyPr wrap="square" rtlCol="0">
            <a:spAutoFit/>
          </a:bodyPr>
          <a:lstStyle/>
          <a:p>
            <a:pPr algn="ctr"/>
            <a:r>
              <a:rPr kumimoji="1" lang="en-US" altLang="ja-JP" b="1" dirty="0">
                <a:ln w="3175">
                  <a:noFill/>
                </a:ln>
                <a:solidFill>
                  <a:srgbClr val="00C4FF"/>
                </a:solidFill>
                <a:latin typeface="Yu Gothic UI Semibold" panose="020B0700000000000000" pitchFamily="50" charset="-128"/>
                <a:ea typeface="Yu Gothic UI Semibold" panose="020B0700000000000000" pitchFamily="50" charset="-128"/>
              </a:rPr>
              <a:t>200 mV</a:t>
            </a:r>
            <a:endParaRPr kumimoji="1" lang="ja-JP" altLang="en-US" b="1" dirty="0">
              <a:ln w="3175">
                <a:noFill/>
              </a:ln>
              <a:solidFill>
                <a:srgbClr val="00C4FF"/>
              </a:solidFill>
              <a:latin typeface="Yu Gothic UI Semibold" panose="020B0700000000000000" pitchFamily="50" charset="-128"/>
              <a:ea typeface="Yu Gothic UI Semibold" panose="020B0700000000000000" pitchFamily="50" charset="-128"/>
            </a:endParaRPr>
          </a:p>
        </p:txBody>
      </p:sp>
      <p:cxnSp>
        <p:nvCxnSpPr>
          <p:cNvPr id="22" name="直線矢印コネクタ 21">
            <a:extLst>
              <a:ext uri="{FF2B5EF4-FFF2-40B4-BE49-F238E27FC236}">
                <a16:creationId xmlns:a16="http://schemas.microsoft.com/office/drawing/2014/main" id="{80F5F442-7822-45EE-8DA8-B243E4AABD6C}"/>
              </a:ext>
            </a:extLst>
          </p:cNvPr>
          <p:cNvCxnSpPr>
            <a:cxnSpLocks/>
          </p:cNvCxnSpPr>
          <p:nvPr/>
        </p:nvCxnSpPr>
        <p:spPr>
          <a:xfrm>
            <a:off x="7316453" y="3820104"/>
            <a:ext cx="0" cy="374986"/>
          </a:xfrm>
          <a:prstGeom prst="straightConnector1">
            <a:avLst/>
          </a:prstGeom>
          <a:ln w="57150">
            <a:solidFill>
              <a:srgbClr val="00C4FF"/>
            </a:solidFill>
            <a:headEnd type="stealth"/>
            <a:tailEnd type="stealth"/>
          </a:ln>
        </p:spPr>
        <p:style>
          <a:lnRef idx="1">
            <a:schemeClr val="accent1"/>
          </a:lnRef>
          <a:fillRef idx="0">
            <a:schemeClr val="accent1"/>
          </a:fillRef>
          <a:effectRef idx="0">
            <a:schemeClr val="accent1"/>
          </a:effectRef>
          <a:fontRef idx="minor">
            <a:schemeClr val="tx1"/>
          </a:fontRef>
        </p:style>
      </p:cxnSp>
      <p:sp>
        <p:nvSpPr>
          <p:cNvPr id="23" name="テキスト ボックス 22">
            <a:extLst>
              <a:ext uri="{FF2B5EF4-FFF2-40B4-BE49-F238E27FC236}">
                <a16:creationId xmlns:a16="http://schemas.microsoft.com/office/drawing/2014/main" id="{0115B9EC-29AE-4DB0-A4FE-D6918B851EBC}"/>
              </a:ext>
            </a:extLst>
          </p:cNvPr>
          <p:cNvSpPr txBox="1"/>
          <p:nvPr/>
        </p:nvSpPr>
        <p:spPr>
          <a:xfrm>
            <a:off x="6274452" y="3820104"/>
            <a:ext cx="1087655" cy="369332"/>
          </a:xfrm>
          <a:prstGeom prst="rect">
            <a:avLst/>
          </a:prstGeom>
          <a:noFill/>
        </p:spPr>
        <p:txBody>
          <a:bodyPr wrap="square" rtlCol="0">
            <a:spAutoFit/>
          </a:bodyPr>
          <a:lstStyle/>
          <a:p>
            <a:pPr algn="ctr"/>
            <a:r>
              <a:rPr kumimoji="1" lang="en-US" altLang="ja-JP" b="1" dirty="0">
                <a:ln w="3175">
                  <a:noFill/>
                </a:ln>
                <a:solidFill>
                  <a:srgbClr val="00C4FF"/>
                </a:solidFill>
                <a:latin typeface="Yu Gothic UI Semibold" panose="020B0700000000000000" pitchFamily="50" charset="-128"/>
                <a:ea typeface="Yu Gothic UI Semibold" panose="020B0700000000000000" pitchFamily="50" charset="-128"/>
              </a:rPr>
              <a:t>500 mV</a:t>
            </a:r>
            <a:endParaRPr kumimoji="1" lang="ja-JP" altLang="en-US" b="1" dirty="0">
              <a:ln w="3175">
                <a:noFill/>
              </a:ln>
              <a:solidFill>
                <a:srgbClr val="00C4FF"/>
              </a:solidFill>
              <a:latin typeface="Yu Gothic UI Semibold" panose="020B0700000000000000" pitchFamily="50" charset="-128"/>
              <a:ea typeface="Yu Gothic UI Semibold" panose="020B0700000000000000" pitchFamily="50" charset="-128"/>
            </a:endParaRPr>
          </a:p>
        </p:txBody>
      </p:sp>
      <p:sp>
        <p:nvSpPr>
          <p:cNvPr id="24" name="テキスト ボックス 23">
            <a:extLst>
              <a:ext uri="{FF2B5EF4-FFF2-40B4-BE49-F238E27FC236}">
                <a16:creationId xmlns:a16="http://schemas.microsoft.com/office/drawing/2014/main" id="{0D2524E7-EE4A-4BF1-883D-198A524D7D1F}"/>
              </a:ext>
            </a:extLst>
          </p:cNvPr>
          <p:cNvSpPr txBox="1"/>
          <p:nvPr/>
        </p:nvSpPr>
        <p:spPr>
          <a:xfrm>
            <a:off x="3116341" y="4189436"/>
            <a:ext cx="1386504" cy="369332"/>
          </a:xfrm>
          <a:prstGeom prst="rect">
            <a:avLst/>
          </a:prstGeom>
          <a:noFill/>
        </p:spPr>
        <p:txBody>
          <a:bodyPr wrap="square" rtlCol="0">
            <a:spAutoFit/>
          </a:bodyPr>
          <a:lstStyle/>
          <a:p>
            <a:pPr algn="ctr"/>
            <a:r>
              <a:rPr kumimoji="1" lang="en-US" altLang="ja-JP" b="1" dirty="0">
                <a:ln w="3175">
                  <a:noFill/>
                </a:ln>
                <a:solidFill>
                  <a:srgbClr val="FF00FF"/>
                </a:solidFill>
                <a:latin typeface="Yu Gothic UI Semibold" panose="020B0700000000000000" pitchFamily="50" charset="-128"/>
                <a:ea typeface="Yu Gothic UI Semibold" panose="020B0700000000000000" pitchFamily="50" charset="-128"/>
              </a:rPr>
              <a:t>~800 mV</a:t>
            </a:r>
            <a:endParaRPr kumimoji="1" lang="ja-JP" altLang="en-US" b="1" dirty="0">
              <a:ln w="3175">
                <a:noFill/>
              </a:ln>
              <a:solidFill>
                <a:srgbClr val="FF00FF"/>
              </a:solidFill>
              <a:latin typeface="Yu Gothic UI Semibold" panose="020B0700000000000000" pitchFamily="50" charset="-128"/>
              <a:ea typeface="Yu Gothic UI Semibold" panose="020B0700000000000000" pitchFamily="50" charset="-128"/>
            </a:endParaRPr>
          </a:p>
        </p:txBody>
      </p:sp>
      <p:sp>
        <p:nvSpPr>
          <p:cNvPr id="25" name="テキスト ボックス 24">
            <a:extLst>
              <a:ext uri="{FF2B5EF4-FFF2-40B4-BE49-F238E27FC236}">
                <a16:creationId xmlns:a16="http://schemas.microsoft.com/office/drawing/2014/main" id="{1D582D37-EF3C-4AA1-A433-C27E5273BD2E}"/>
              </a:ext>
            </a:extLst>
          </p:cNvPr>
          <p:cNvSpPr txBox="1"/>
          <p:nvPr/>
        </p:nvSpPr>
        <p:spPr>
          <a:xfrm>
            <a:off x="9561962" y="4004770"/>
            <a:ext cx="1386504" cy="369332"/>
          </a:xfrm>
          <a:prstGeom prst="rect">
            <a:avLst/>
          </a:prstGeom>
          <a:noFill/>
        </p:spPr>
        <p:txBody>
          <a:bodyPr wrap="square" rtlCol="0">
            <a:spAutoFit/>
          </a:bodyPr>
          <a:lstStyle/>
          <a:p>
            <a:pPr algn="ctr"/>
            <a:r>
              <a:rPr kumimoji="1" lang="en-US" altLang="ja-JP" b="1" dirty="0">
                <a:ln w="3175">
                  <a:noFill/>
                </a:ln>
                <a:solidFill>
                  <a:srgbClr val="FF00FF"/>
                </a:solidFill>
                <a:latin typeface="Yu Gothic UI Semibold" panose="020B0700000000000000" pitchFamily="50" charset="-128"/>
                <a:ea typeface="Yu Gothic UI Semibold" panose="020B0700000000000000" pitchFamily="50" charset="-128"/>
              </a:rPr>
              <a:t>~1250 mV</a:t>
            </a:r>
            <a:endParaRPr kumimoji="1" lang="ja-JP" altLang="en-US" b="1" dirty="0">
              <a:ln w="3175">
                <a:noFill/>
              </a:ln>
              <a:solidFill>
                <a:srgbClr val="FF00FF"/>
              </a:solidFill>
              <a:latin typeface="Yu Gothic UI Semibold" panose="020B0700000000000000" pitchFamily="50" charset="-128"/>
              <a:ea typeface="Yu Gothic UI Semibold" panose="020B0700000000000000" pitchFamily="50" charset="-128"/>
            </a:endParaRPr>
          </a:p>
        </p:txBody>
      </p:sp>
      <p:sp>
        <p:nvSpPr>
          <p:cNvPr id="4" name="日付プレースホルダー 3">
            <a:extLst>
              <a:ext uri="{FF2B5EF4-FFF2-40B4-BE49-F238E27FC236}">
                <a16:creationId xmlns:a16="http://schemas.microsoft.com/office/drawing/2014/main" id="{39B063EF-6ECC-4C46-B1CF-0738EA3230C4}"/>
              </a:ext>
            </a:extLst>
          </p:cNvPr>
          <p:cNvSpPr>
            <a:spLocks noGrp="1"/>
          </p:cNvSpPr>
          <p:nvPr>
            <p:ph type="dt" sz="half" idx="10"/>
          </p:nvPr>
        </p:nvSpPr>
        <p:spPr/>
        <p:txBody>
          <a:bodyPr/>
          <a:lstStyle/>
          <a:p>
            <a:r>
              <a:rPr kumimoji="1" lang="en-US" altLang="ja-JP"/>
              <a:t>2020.04. 10 (Fri) NKS2 meeting</a:t>
            </a:r>
            <a:endParaRPr kumimoji="1" lang="ja-JP" altLang="en-US"/>
          </a:p>
        </p:txBody>
      </p:sp>
      <p:sp>
        <p:nvSpPr>
          <p:cNvPr id="6" name="フッター プレースホルダー 5">
            <a:extLst>
              <a:ext uri="{FF2B5EF4-FFF2-40B4-BE49-F238E27FC236}">
                <a16:creationId xmlns:a16="http://schemas.microsoft.com/office/drawing/2014/main" id="{E726E0A4-AF17-4395-A60A-0AD652ADECB0}"/>
              </a:ext>
            </a:extLst>
          </p:cNvPr>
          <p:cNvSpPr>
            <a:spLocks noGrp="1"/>
          </p:cNvSpPr>
          <p:nvPr>
            <p:ph type="ftr" sz="quarter" idx="11"/>
          </p:nvPr>
        </p:nvSpPr>
        <p:spPr/>
        <p:txBody>
          <a:bodyPr/>
          <a:lstStyle/>
          <a:p>
            <a:r>
              <a:rPr kumimoji="1" lang="en-US" altLang="ja-JP"/>
              <a:t>Status Report #22</a:t>
            </a:r>
            <a:endParaRPr kumimoji="1" lang="ja-JP" altLang="en-US"/>
          </a:p>
        </p:txBody>
      </p:sp>
    </p:spTree>
    <p:extLst>
      <p:ext uri="{BB962C8B-B14F-4D97-AF65-F5344CB8AC3E}">
        <p14:creationId xmlns:p14="http://schemas.microsoft.com/office/powerpoint/2010/main" val="10099792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BE2239D-902E-4552-BD75-4F254233C4C2}"/>
              </a:ext>
            </a:extLst>
          </p:cNvPr>
          <p:cNvSpPr>
            <a:spLocks noGrp="1"/>
          </p:cNvSpPr>
          <p:nvPr>
            <p:ph type="title"/>
          </p:nvPr>
        </p:nvSpPr>
        <p:spPr/>
        <p:txBody>
          <a:bodyPr/>
          <a:lstStyle/>
          <a:p>
            <a:r>
              <a:rPr lang="en-US" altLang="ja-JP" dirty="0"/>
              <a:t>Restart data taking</a:t>
            </a:r>
            <a:endParaRPr kumimoji="1" lang="ja-JP" altLang="en-US" dirty="0"/>
          </a:p>
        </p:txBody>
      </p:sp>
      <p:sp>
        <p:nvSpPr>
          <p:cNvPr id="3" name="コンテンツ プレースホルダー 2">
            <a:extLst>
              <a:ext uri="{FF2B5EF4-FFF2-40B4-BE49-F238E27FC236}">
                <a16:creationId xmlns:a16="http://schemas.microsoft.com/office/drawing/2014/main" id="{6374FA08-85C9-4E9F-9094-F901210A6B0D}"/>
              </a:ext>
            </a:extLst>
          </p:cNvPr>
          <p:cNvSpPr>
            <a:spLocks noGrp="1"/>
          </p:cNvSpPr>
          <p:nvPr>
            <p:ph idx="1"/>
          </p:nvPr>
        </p:nvSpPr>
        <p:spPr/>
        <p:txBody>
          <a:bodyPr/>
          <a:lstStyle/>
          <a:p>
            <a:pPr>
              <a:buFont typeface="Wingdings" panose="05000000000000000000" pitchFamily="2" charset="2"/>
              <a:buChar char="ü"/>
            </a:pPr>
            <a:r>
              <a:rPr lang="en-US" altLang="ja-JP" dirty="0"/>
              <a:t>Signal check. w/ beta-ray source, after PM amp</a:t>
            </a:r>
            <a:endParaRPr kumimoji="1" lang="ja-JP" altLang="en-US" dirty="0"/>
          </a:p>
        </p:txBody>
      </p:sp>
      <p:pic>
        <p:nvPicPr>
          <p:cNvPr id="5" name="図 4">
            <a:extLst>
              <a:ext uri="{FF2B5EF4-FFF2-40B4-BE49-F238E27FC236}">
                <a16:creationId xmlns:a16="http://schemas.microsoft.com/office/drawing/2014/main" id="{EAD96273-5AEA-47B8-887B-1B987BD25DA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51476" y="2295605"/>
            <a:ext cx="5755975" cy="3453585"/>
          </a:xfrm>
          <a:prstGeom prst="rect">
            <a:avLst/>
          </a:prstGeom>
        </p:spPr>
      </p:pic>
      <p:pic>
        <p:nvPicPr>
          <p:cNvPr id="7" name="図 6">
            <a:extLst>
              <a:ext uri="{FF2B5EF4-FFF2-40B4-BE49-F238E27FC236}">
                <a16:creationId xmlns:a16="http://schemas.microsoft.com/office/drawing/2014/main" id="{ED2E2631-9FE5-4D8C-AF4C-85A726A68D1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184549" y="2295604"/>
            <a:ext cx="5755975" cy="3453585"/>
          </a:xfrm>
          <a:prstGeom prst="rect">
            <a:avLst/>
          </a:prstGeom>
        </p:spPr>
      </p:pic>
      <p:sp>
        <p:nvSpPr>
          <p:cNvPr id="8" name="正方形/長方形 7">
            <a:extLst>
              <a:ext uri="{FF2B5EF4-FFF2-40B4-BE49-F238E27FC236}">
                <a16:creationId xmlns:a16="http://schemas.microsoft.com/office/drawing/2014/main" id="{7DD67203-BFBB-4499-9D07-6D0B07DC9919}"/>
              </a:ext>
            </a:extLst>
          </p:cNvPr>
          <p:cNvSpPr/>
          <p:nvPr/>
        </p:nvSpPr>
        <p:spPr>
          <a:xfrm>
            <a:off x="336000" y="1727183"/>
            <a:ext cx="2714561" cy="3761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solidFill>
                  <a:schemeClr val="tx1"/>
                </a:solidFill>
              </a:rPr>
              <a:t>ToFL: 5</a:t>
            </a:r>
            <a:r>
              <a:rPr kumimoji="1" lang="en-US" altLang="ja-JP" b="1" baseline="30000" dirty="0">
                <a:solidFill>
                  <a:schemeClr val="tx1"/>
                </a:solidFill>
              </a:rPr>
              <a:t>t</a:t>
            </a:r>
            <a:r>
              <a:rPr kumimoji="1" lang="en-US" altLang="ja-JP" b="1" dirty="0">
                <a:solidFill>
                  <a:schemeClr val="tx1"/>
                </a:solidFill>
              </a:rPr>
              <a:t> × 22</a:t>
            </a:r>
            <a:r>
              <a:rPr kumimoji="1" lang="en-US" altLang="ja-JP" b="1" baseline="30000" dirty="0">
                <a:solidFill>
                  <a:schemeClr val="tx1"/>
                </a:solidFill>
              </a:rPr>
              <a:t>w</a:t>
            </a:r>
            <a:r>
              <a:rPr kumimoji="1" lang="en-US" altLang="ja-JP" b="1" dirty="0">
                <a:solidFill>
                  <a:schemeClr val="tx1"/>
                </a:solidFill>
              </a:rPr>
              <a:t>, MPPC×4</a:t>
            </a:r>
            <a:endParaRPr kumimoji="1" lang="ja-JP" altLang="en-US" b="1" dirty="0">
              <a:solidFill>
                <a:schemeClr val="tx1"/>
              </a:solidFill>
            </a:endParaRPr>
          </a:p>
        </p:txBody>
      </p:sp>
      <p:sp>
        <p:nvSpPr>
          <p:cNvPr id="9" name="テキスト ボックス 8">
            <a:extLst>
              <a:ext uri="{FF2B5EF4-FFF2-40B4-BE49-F238E27FC236}">
                <a16:creationId xmlns:a16="http://schemas.microsoft.com/office/drawing/2014/main" id="{4B301839-B7C9-42B6-A3E9-EC50D1E3D5D1}"/>
              </a:ext>
            </a:extLst>
          </p:cNvPr>
          <p:cNvSpPr txBox="1"/>
          <p:nvPr/>
        </p:nvSpPr>
        <p:spPr>
          <a:xfrm>
            <a:off x="534680" y="2387315"/>
            <a:ext cx="1087656" cy="461665"/>
          </a:xfrm>
          <a:prstGeom prst="rect">
            <a:avLst/>
          </a:prstGeom>
          <a:noFill/>
        </p:spPr>
        <p:txBody>
          <a:bodyPr wrap="square" rtlCol="0">
            <a:spAutoFit/>
          </a:bodyPr>
          <a:lstStyle/>
          <a:p>
            <a:pPr algn="ctr"/>
            <a:r>
              <a:rPr kumimoji="1" lang="en-US" altLang="ja-JP" sz="2400" b="1" dirty="0">
                <a:ln w="3175">
                  <a:solidFill>
                    <a:schemeClr val="tx1"/>
                  </a:solidFill>
                </a:ln>
                <a:solidFill>
                  <a:srgbClr val="FF60FF"/>
                </a:solidFill>
                <a:latin typeface="Yu Gothic UI Semibold" panose="020B0700000000000000" pitchFamily="50" charset="-128"/>
                <a:ea typeface="Yu Gothic UI Semibold" panose="020B0700000000000000" pitchFamily="50" charset="-128"/>
              </a:rPr>
              <a:t>L-1</a:t>
            </a:r>
            <a:endParaRPr kumimoji="1" lang="ja-JP" altLang="en-US" sz="2400" b="1" dirty="0">
              <a:ln w="3175">
                <a:solidFill>
                  <a:schemeClr val="tx1"/>
                </a:solidFill>
              </a:ln>
              <a:solidFill>
                <a:srgbClr val="FF60FF"/>
              </a:solidFill>
              <a:latin typeface="Yu Gothic UI Semibold" panose="020B0700000000000000" pitchFamily="50" charset="-128"/>
              <a:ea typeface="Yu Gothic UI Semibold" panose="020B0700000000000000" pitchFamily="50" charset="-128"/>
            </a:endParaRPr>
          </a:p>
        </p:txBody>
      </p:sp>
      <p:sp>
        <p:nvSpPr>
          <p:cNvPr id="10" name="テキスト ボックス 9">
            <a:extLst>
              <a:ext uri="{FF2B5EF4-FFF2-40B4-BE49-F238E27FC236}">
                <a16:creationId xmlns:a16="http://schemas.microsoft.com/office/drawing/2014/main" id="{E75CD808-E2D3-46E4-8772-E7FF74583917}"/>
              </a:ext>
            </a:extLst>
          </p:cNvPr>
          <p:cNvSpPr txBox="1"/>
          <p:nvPr/>
        </p:nvSpPr>
        <p:spPr>
          <a:xfrm>
            <a:off x="6657975" y="2413701"/>
            <a:ext cx="1028022" cy="461665"/>
          </a:xfrm>
          <a:prstGeom prst="rect">
            <a:avLst/>
          </a:prstGeom>
          <a:noFill/>
        </p:spPr>
        <p:txBody>
          <a:bodyPr wrap="square" rtlCol="0">
            <a:spAutoFit/>
          </a:bodyPr>
          <a:lstStyle/>
          <a:p>
            <a:pPr algn="ctr"/>
            <a:r>
              <a:rPr kumimoji="1" lang="en-US" altLang="ja-JP" sz="2400" b="1" dirty="0">
                <a:ln w="3175">
                  <a:solidFill>
                    <a:schemeClr val="tx1"/>
                  </a:solidFill>
                </a:ln>
                <a:solidFill>
                  <a:srgbClr val="FF60FF"/>
                </a:solidFill>
                <a:latin typeface="Yu Gothic UI Semibold" panose="020B0700000000000000" pitchFamily="50" charset="-128"/>
                <a:ea typeface="Yu Gothic UI Semibold" panose="020B0700000000000000" pitchFamily="50" charset="-128"/>
              </a:rPr>
              <a:t>L-2</a:t>
            </a:r>
            <a:endParaRPr kumimoji="1" lang="ja-JP" altLang="en-US" sz="2400" b="1" dirty="0">
              <a:ln w="3175">
                <a:solidFill>
                  <a:schemeClr val="tx1"/>
                </a:solidFill>
              </a:ln>
              <a:solidFill>
                <a:srgbClr val="FF60FF"/>
              </a:solidFill>
              <a:latin typeface="Yu Gothic UI Semibold" panose="020B0700000000000000" pitchFamily="50" charset="-128"/>
              <a:ea typeface="Yu Gothic UI Semibold" panose="020B0700000000000000" pitchFamily="50" charset="-128"/>
            </a:endParaRPr>
          </a:p>
        </p:txBody>
      </p:sp>
      <p:cxnSp>
        <p:nvCxnSpPr>
          <p:cNvPr id="11" name="直線矢印コネクタ 10">
            <a:extLst>
              <a:ext uri="{FF2B5EF4-FFF2-40B4-BE49-F238E27FC236}">
                <a16:creationId xmlns:a16="http://schemas.microsoft.com/office/drawing/2014/main" id="{FF26170A-9CA4-4EFC-AE2D-B5C8D2DC9B34}"/>
              </a:ext>
            </a:extLst>
          </p:cNvPr>
          <p:cNvCxnSpPr>
            <a:cxnSpLocks/>
          </p:cNvCxnSpPr>
          <p:nvPr/>
        </p:nvCxnSpPr>
        <p:spPr>
          <a:xfrm>
            <a:off x="4718814" y="4565565"/>
            <a:ext cx="575662" cy="0"/>
          </a:xfrm>
          <a:prstGeom prst="straightConnector1">
            <a:avLst/>
          </a:prstGeom>
          <a:ln w="57150">
            <a:solidFill>
              <a:srgbClr val="00C4FF"/>
            </a:solidFill>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13" name="直線矢印コネクタ 12">
            <a:extLst>
              <a:ext uri="{FF2B5EF4-FFF2-40B4-BE49-F238E27FC236}">
                <a16:creationId xmlns:a16="http://schemas.microsoft.com/office/drawing/2014/main" id="{4B5C1AD3-D489-44B3-99A4-5ABB958343E5}"/>
              </a:ext>
            </a:extLst>
          </p:cNvPr>
          <p:cNvCxnSpPr>
            <a:cxnSpLocks/>
          </p:cNvCxnSpPr>
          <p:nvPr/>
        </p:nvCxnSpPr>
        <p:spPr>
          <a:xfrm>
            <a:off x="7406127" y="3858917"/>
            <a:ext cx="575662" cy="0"/>
          </a:xfrm>
          <a:prstGeom prst="straightConnector1">
            <a:avLst/>
          </a:prstGeom>
          <a:ln w="57150">
            <a:solidFill>
              <a:srgbClr val="00C4FF"/>
            </a:solidFill>
            <a:headEnd type="stealth"/>
            <a:tailEnd type="stealth"/>
          </a:ln>
        </p:spPr>
        <p:style>
          <a:lnRef idx="1">
            <a:schemeClr val="accent1"/>
          </a:lnRef>
          <a:fillRef idx="0">
            <a:schemeClr val="accent1"/>
          </a:fillRef>
          <a:effectRef idx="0">
            <a:schemeClr val="accent1"/>
          </a:effectRef>
          <a:fontRef idx="minor">
            <a:schemeClr val="tx1"/>
          </a:fontRef>
        </p:style>
      </p:cxnSp>
      <p:sp>
        <p:nvSpPr>
          <p:cNvPr id="14" name="テキスト ボックス 13">
            <a:extLst>
              <a:ext uri="{FF2B5EF4-FFF2-40B4-BE49-F238E27FC236}">
                <a16:creationId xmlns:a16="http://schemas.microsoft.com/office/drawing/2014/main" id="{37A8FE66-41E7-43FD-8F08-2079FA78D6C5}"/>
              </a:ext>
            </a:extLst>
          </p:cNvPr>
          <p:cNvSpPr txBox="1"/>
          <p:nvPr/>
        </p:nvSpPr>
        <p:spPr>
          <a:xfrm>
            <a:off x="4457191" y="4189436"/>
            <a:ext cx="1087655" cy="369332"/>
          </a:xfrm>
          <a:prstGeom prst="rect">
            <a:avLst/>
          </a:prstGeom>
          <a:noFill/>
        </p:spPr>
        <p:txBody>
          <a:bodyPr wrap="square" rtlCol="0">
            <a:spAutoFit/>
          </a:bodyPr>
          <a:lstStyle/>
          <a:p>
            <a:pPr algn="ctr"/>
            <a:r>
              <a:rPr kumimoji="1" lang="en-US" altLang="ja-JP" b="1" dirty="0">
                <a:ln w="3175">
                  <a:noFill/>
                </a:ln>
                <a:solidFill>
                  <a:srgbClr val="00C4FF"/>
                </a:solidFill>
                <a:latin typeface="Yu Gothic UI Semibold" panose="020B0700000000000000" pitchFamily="50" charset="-128"/>
                <a:ea typeface="Yu Gothic UI Semibold" panose="020B0700000000000000" pitchFamily="50" charset="-128"/>
              </a:rPr>
              <a:t>10 nsec</a:t>
            </a:r>
            <a:endParaRPr kumimoji="1" lang="ja-JP" altLang="en-US" b="1" dirty="0">
              <a:ln w="3175">
                <a:noFill/>
              </a:ln>
              <a:solidFill>
                <a:srgbClr val="00C4FF"/>
              </a:solidFill>
              <a:latin typeface="Yu Gothic UI Semibold" panose="020B0700000000000000" pitchFamily="50" charset="-128"/>
              <a:ea typeface="Yu Gothic UI Semibold" panose="020B0700000000000000" pitchFamily="50" charset="-128"/>
            </a:endParaRPr>
          </a:p>
        </p:txBody>
      </p:sp>
      <p:sp>
        <p:nvSpPr>
          <p:cNvPr id="15" name="テキスト ボックス 14">
            <a:extLst>
              <a:ext uri="{FF2B5EF4-FFF2-40B4-BE49-F238E27FC236}">
                <a16:creationId xmlns:a16="http://schemas.microsoft.com/office/drawing/2014/main" id="{5FC47490-04A4-449F-B33C-BA0263D25893}"/>
              </a:ext>
            </a:extLst>
          </p:cNvPr>
          <p:cNvSpPr txBox="1"/>
          <p:nvPr/>
        </p:nvSpPr>
        <p:spPr>
          <a:xfrm>
            <a:off x="7081468" y="3482788"/>
            <a:ext cx="1087655" cy="369332"/>
          </a:xfrm>
          <a:prstGeom prst="rect">
            <a:avLst/>
          </a:prstGeom>
          <a:noFill/>
        </p:spPr>
        <p:txBody>
          <a:bodyPr wrap="square" rtlCol="0">
            <a:spAutoFit/>
          </a:bodyPr>
          <a:lstStyle/>
          <a:p>
            <a:pPr algn="ctr"/>
            <a:r>
              <a:rPr kumimoji="1" lang="en-US" altLang="ja-JP" b="1" dirty="0">
                <a:ln w="3175">
                  <a:noFill/>
                </a:ln>
                <a:solidFill>
                  <a:srgbClr val="00C4FF"/>
                </a:solidFill>
                <a:latin typeface="Yu Gothic UI Semibold" panose="020B0700000000000000" pitchFamily="50" charset="-128"/>
                <a:ea typeface="Yu Gothic UI Semibold" panose="020B0700000000000000" pitchFamily="50" charset="-128"/>
              </a:rPr>
              <a:t>10 nsec</a:t>
            </a:r>
            <a:endParaRPr kumimoji="1" lang="ja-JP" altLang="en-US" b="1" dirty="0">
              <a:ln w="3175">
                <a:noFill/>
              </a:ln>
              <a:solidFill>
                <a:srgbClr val="00C4FF"/>
              </a:solidFill>
              <a:latin typeface="Yu Gothic UI Semibold" panose="020B0700000000000000" pitchFamily="50" charset="-128"/>
              <a:ea typeface="Yu Gothic UI Semibold" panose="020B0700000000000000" pitchFamily="50" charset="-128"/>
            </a:endParaRPr>
          </a:p>
        </p:txBody>
      </p:sp>
      <p:cxnSp>
        <p:nvCxnSpPr>
          <p:cNvPr id="17" name="直線矢印コネクタ 16">
            <a:extLst>
              <a:ext uri="{FF2B5EF4-FFF2-40B4-BE49-F238E27FC236}">
                <a16:creationId xmlns:a16="http://schemas.microsoft.com/office/drawing/2014/main" id="{7A15688F-3679-4901-9BBC-146D8D55AA98}"/>
              </a:ext>
            </a:extLst>
          </p:cNvPr>
          <p:cNvCxnSpPr>
            <a:cxnSpLocks/>
          </p:cNvCxnSpPr>
          <p:nvPr/>
        </p:nvCxnSpPr>
        <p:spPr>
          <a:xfrm>
            <a:off x="4621481" y="4558768"/>
            <a:ext cx="0" cy="374986"/>
          </a:xfrm>
          <a:prstGeom prst="straightConnector1">
            <a:avLst/>
          </a:prstGeom>
          <a:ln w="57150">
            <a:solidFill>
              <a:srgbClr val="00C4FF"/>
            </a:solidFill>
            <a:headEnd type="stealth"/>
            <a:tailEnd type="stealth"/>
          </a:ln>
        </p:spPr>
        <p:style>
          <a:lnRef idx="1">
            <a:schemeClr val="accent1"/>
          </a:lnRef>
          <a:fillRef idx="0">
            <a:schemeClr val="accent1"/>
          </a:fillRef>
          <a:effectRef idx="0">
            <a:schemeClr val="accent1"/>
          </a:effectRef>
          <a:fontRef idx="minor">
            <a:schemeClr val="tx1"/>
          </a:fontRef>
        </p:style>
      </p:cxnSp>
      <p:sp>
        <p:nvSpPr>
          <p:cNvPr id="21" name="テキスト ボックス 20">
            <a:extLst>
              <a:ext uri="{FF2B5EF4-FFF2-40B4-BE49-F238E27FC236}">
                <a16:creationId xmlns:a16="http://schemas.microsoft.com/office/drawing/2014/main" id="{B4E71F1B-CC7B-401A-9EE8-B34B4ABCC973}"/>
              </a:ext>
            </a:extLst>
          </p:cNvPr>
          <p:cNvSpPr txBox="1"/>
          <p:nvPr/>
        </p:nvSpPr>
        <p:spPr>
          <a:xfrm>
            <a:off x="3579480" y="4558768"/>
            <a:ext cx="1087655" cy="369332"/>
          </a:xfrm>
          <a:prstGeom prst="rect">
            <a:avLst/>
          </a:prstGeom>
          <a:noFill/>
        </p:spPr>
        <p:txBody>
          <a:bodyPr wrap="square" rtlCol="0">
            <a:spAutoFit/>
          </a:bodyPr>
          <a:lstStyle/>
          <a:p>
            <a:pPr algn="ctr"/>
            <a:r>
              <a:rPr kumimoji="1" lang="en-US" altLang="ja-JP" b="1" dirty="0">
                <a:ln w="3175">
                  <a:noFill/>
                </a:ln>
                <a:solidFill>
                  <a:srgbClr val="00C4FF"/>
                </a:solidFill>
                <a:latin typeface="Yu Gothic UI Semibold" panose="020B0700000000000000" pitchFamily="50" charset="-128"/>
                <a:ea typeface="Yu Gothic UI Semibold" panose="020B0700000000000000" pitchFamily="50" charset="-128"/>
              </a:rPr>
              <a:t>200 mV</a:t>
            </a:r>
            <a:endParaRPr kumimoji="1" lang="ja-JP" altLang="en-US" b="1" dirty="0">
              <a:ln w="3175">
                <a:noFill/>
              </a:ln>
              <a:solidFill>
                <a:srgbClr val="00C4FF"/>
              </a:solidFill>
              <a:latin typeface="Yu Gothic UI Semibold" panose="020B0700000000000000" pitchFamily="50" charset="-128"/>
              <a:ea typeface="Yu Gothic UI Semibold" panose="020B0700000000000000" pitchFamily="50" charset="-128"/>
            </a:endParaRPr>
          </a:p>
        </p:txBody>
      </p:sp>
      <p:cxnSp>
        <p:nvCxnSpPr>
          <p:cNvPr id="22" name="直線矢印コネクタ 21">
            <a:extLst>
              <a:ext uri="{FF2B5EF4-FFF2-40B4-BE49-F238E27FC236}">
                <a16:creationId xmlns:a16="http://schemas.microsoft.com/office/drawing/2014/main" id="{80F5F442-7822-45EE-8DA8-B243E4AABD6C}"/>
              </a:ext>
            </a:extLst>
          </p:cNvPr>
          <p:cNvCxnSpPr>
            <a:cxnSpLocks/>
          </p:cNvCxnSpPr>
          <p:nvPr/>
        </p:nvCxnSpPr>
        <p:spPr>
          <a:xfrm>
            <a:off x="7316453" y="3820104"/>
            <a:ext cx="0" cy="374986"/>
          </a:xfrm>
          <a:prstGeom prst="straightConnector1">
            <a:avLst/>
          </a:prstGeom>
          <a:ln w="57150">
            <a:solidFill>
              <a:srgbClr val="00C4FF"/>
            </a:solidFill>
            <a:headEnd type="stealth"/>
            <a:tailEnd type="stealth"/>
          </a:ln>
        </p:spPr>
        <p:style>
          <a:lnRef idx="1">
            <a:schemeClr val="accent1"/>
          </a:lnRef>
          <a:fillRef idx="0">
            <a:schemeClr val="accent1"/>
          </a:fillRef>
          <a:effectRef idx="0">
            <a:schemeClr val="accent1"/>
          </a:effectRef>
          <a:fontRef idx="minor">
            <a:schemeClr val="tx1"/>
          </a:fontRef>
        </p:style>
      </p:cxnSp>
      <p:sp>
        <p:nvSpPr>
          <p:cNvPr id="23" name="テキスト ボックス 22">
            <a:extLst>
              <a:ext uri="{FF2B5EF4-FFF2-40B4-BE49-F238E27FC236}">
                <a16:creationId xmlns:a16="http://schemas.microsoft.com/office/drawing/2014/main" id="{0115B9EC-29AE-4DB0-A4FE-D6918B851EBC}"/>
              </a:ext>
            </a:extLst>
          </p:cNvPr>
          <p:cNvSpPr txBox="1"/>
          <p:nvPr/>
        </p:nvSpPr>
        <p:spPr>
          <a:xfrm>
            <a:off x="6274452" y="3820104"/>
            <a:ext cx="1087655" cy="369332"/>
          </a:xfrm>
          <a:prstGeom prst="rect">
            <a:avLst/>
          </a:prstGeom>
          <a:noFill/>
        </p:spPr>
        <p:txBody>
          <a:bodyPr wrap="square" rtlCol="0">
            <a:spAutoFit/>
          </a:bodyPr>
          <a:lstStyle/>
          <a:p>
            <a:pPr algn="ctr"/>
            <a:r>
              <a:rPr kumimoji="1" lang="en-US" altLang="ja-JP" b="1" dirty="0">
                <a:ln w="3175">
                  <a:noFill/>
                </a:ln>
                <a:solidFill>
                  <a:srgbClr val="00C4FF"/>
                </a:solidFill>
                <a:latin typeface="Yu Gothic UI Semibold" panose="020B0700000000000000" pitchFamily="50" charset="-128"/>
                <a:ea typeface="Yu Gothic UI Semibold" panose="020B0700000000000000" pitchFamily="50" charset="-128"/>
              </a:rPr>
              <a:t>200 mV</a:t>
            </a:r>
            <a:endParaRPr kumimoji="1" lang="ja-JP" altLang="en-US" b="1" dirty="0">
              <a:ln w="3175">
                <a:noFill/>
              </a:ln>
              <a:solidFill>
                <a:srgbClr val="00C4FF"/>
              </a:solidFill>
              <a:latin typeface="Yu Gothic UI Semibold" panose="020B0700000000000000" pitchFamily="50" charset="-128"/>
              <a:ea typeface="Yu Gothic UI Semibold" panose="020B0700000000000000" pitchFamily="50" charset="-128"/>
            </a:endParaRPr>
          </a:p>
        </p:txBody>
      </p:sp>
      <p:sp>
        <p:nvSpPr>
          <p:cNvPr id="24" name="テキスト ボックス 23">
            <a:extLst>
              <a:ext uri="{FF2B5EF4-FFF2-40B4-BE49-F238E27FC236}">
                <a16:creationId xmlns:a16="http://schemas.microsoft.com/office/drawing/2014/main" id="{0D2524E7-EE4A-4BF1-883D-198A524D7D1F}"/>
              </a:ext>
            </a:extLst>
          </p:cNvPr>
          <p:cNvSpPr txBox="1"/>
          <p:nvPr/>
        </p:nvSpPr>
        <p:spPr>
          <a:xfrm>
            <a:off x="476416" y="4114419"/>
            <a:ext cx="1598817" cy="461665"/>
          </a:xfrm>
          <a:prstGeom prst="rect">
            <a:avLst/>
          </a:prstGeom>
          <a:noFill/>
        </p:spPr>
        <p:txBody>
          <a:bodyPr wrap="square" rtlCol="0">
            <a:spAutoFit/>
          </a:bodyPr>
          <a:lstStyle/>
          <a:p>
            <a:pPr algn="ctr"/>
            <a:r>
              <a:rPr kumimoji="1" lang="en-US" altLang="ja-JP" sz="2400" b="1" dirty="0">
                <a:ln w="3175">
                  <a:noFill/>
                </a:ln>
                <a:solidFill>
                  <a:srgbClr val="FF00FF"/>
                </a:solidFill>
                <a:latin typeface="Yu Gothic UI Semibold" panose="020B0700000000000000" pitchFamily="50" charset="-128"/>
                <a:ea typeface="Yu Gothic UI Semibold" panose="020B0700000000000000" pitchFamily="50" charset="-128"/>
              </a:rPr>
              <a:t>~1000 mV</a:t>
            </a:r>
            <a:endParaRPr kumimoji="1" lang="ja-JP" altLang="en-US" sz="2400" b="1" dirty="0">
              <a:ln w="3175">
                <a:noFill/>
              </a:ln>
              <a:solidFill>
                <a:srgbClr val="FF00FF"/>
              </a:solidFill>
              <a:latin typeface="Yu Gothic UI Semibold" panose="020B0700000000000000" pitchFamily="50" charset="-128"/>
              <a:ea typeface="Yu Gothic UI Semibold" panose="020B0700000000000000" pitchFamily="50" charset="-128"/>
            </a:endParaRPr>
          </a:p>
        </p:txBody>
      </p:sp>
      <p:sp>
        <p:nvSpPr>
          <p:cNvPr id="25" name="テキスト ボックス 24">
            <a:extLst>
              <a:ext uri="{FF2B5EF4-FFF2-40B4-BE49-F238E27FC236}">
                <a16:creationId xmlns:a16="http://schemas.microsoft.com/office/drawing/2014/main" id="{1D582D37-EF3C-4AA1-A433-C27E5273BD2E}"/>
              </a:ext>
            </a:extLst>
          </p:cNvPr>
          <p:cNvSpPr txBox="1"/>
          <p:nvPr/>
        </p:nvSpPr>
        <p:spPr>
          <a:xfrm>
            <a:off x="9250931" y="4004770"/>
            <a:ext cx="1697535" cy="461665"/>
          </a:xfrm>
          <a:prstGeom prst="rect">
            <a:avLst/>
          </a:prstGeom>
          <a:noFill/>
        </p:spPr>
        <p:txBody>
          <a:bodyPr wrap="square" rtlCol="0">
            <a:spAutoFit/>
          </a:bodyPr>
          <a:lstStyle/>
          <a:p>
            <a:pPr algn="ctr"/>
            <a:r>
              <a:rPr kumimoji="1" lang="en-US" altLang="ja-JP" sz="2400" b="1" dirty="0">
                <a:ln w="3175">
                  <a:noFill/>
                </a:ln>
                <a:solidFill>
                  <a:srgbClr val="FF00FF"/>
                </a:solidFill>
                <a:latin typeface="Yu Gothic UI Semibold" panose="020B0700000000000000" pitchFamily="50" charset="-128"/>
                <a:ea typeface="Yu Gothic UI Semibold" panose="020B0700000000000000" pitchFamily="50" charset="-128"/>
              </a:rPr>
              <a:t>~1100 mV</a:t>
            </a:r>
            <a:endParaRPr kumimoji="1" lang="ja-JP" altLang="en-US" sz="2400" b="1" dirty="0">
              <a:ln w="3175">
                <a:noFill/>
              </a:ln>
              <a:solidFill>
                <a:srgbClr val="FF00FF"/>
              </a:solidFill>
              <a:latin typeface="Yu Gothic UI Semibold" panose="020B0700000000000000" pitchFamily="50" charset="-128"/>
              <a:ea typeface="Yu Gothic UI Semibold" panose="020B0700000000000000" pitchFamily="50" charset="-128"/>
            </a:endParaRPr>
          </a:p>
        </p:txBody>
      </p:sp>
      <p:sp>
        <p:nvSpPr>
          <p:cNvPr id="4" name="日付プレースホルダー 3">
            <a:extLst>
              <a:ext uri="{FF2B5EF4-FFF2-40B4-BE49-F238E27FC236}">
                <a16:creationId xmlns:a16="http://schemas.microsoft.com/office/drawing/2014/main" id="{42A2D013-12A2-4D1E-AB6D-C1DF26D1FA77}"/>
              </a:ext>
            </a:extLst>
          </p:cNvPr>
          <p:cNvSpPr>
            <a:spLocks noGrp="1"/>
          </p:cNvSpPr>
          <p:nvPr>
            <p:ph type="dt" sz="half" idx="10"/>
          </p:nvPr>
        </p:nvSpPr>
        <p:spPr/>
        <p:txBody>
          <a:bodyPr/>
          <a:lstStyle/>
          <a:p>
            <a:r>
              <a:rPr kumimoji="1" lang="en-US" altLang="ja-JP"/>
              <a:t>2020.04. 10 (Fri) NKS2 meeting</a:t>
            </a:r>
            <a:endParaRPr kumimoji="1" lang="ja-JP" altLang="en-US"/>
          </a:p>
        </p:txBody>
      </p:sp>
      <p:sp>
        <p:nvSpPr>
          <p:cNvPr id="6" name="フッター プレースホルダー 5">
            <a:extLst>
              <a:ext uri="{FF2B5EF4-FFF2-40B4-BE49-F238E27FC236}">
                <a16:creationId xmlns:a16="http://schemas.microsoft.com/office/drawing/2014/main" id="{5171949D-C82F-4DA7-AE07-A23DF7E62AFF}"/>
              </a:ext>
            </a:extLst>
          </p:cNvPr>
          <p:cNvSpPr>
            <a:spLocks noGrp="1"/>
          </p:cNvSpPr>
          <p:nvPr>
            <p:ph type="ftr" sz="quarter" idx="11"/>
          </p:nvPr>
        </p:nvSpPr>
        <p:spPr/>
        <p:txBody>
          <a:bodyPr/>
          <a:lstStyle/>
          <a:p>
            <a:r>
              <a:rPr kumimoji="1" lang="en-US" altLang="ja-JP"/>
              <a:t>Status Report #22</a:t>
            </a:r>
            <a:endParaRPr kumimoji="1" lang="ja-JP" altLang="en-US"/>
          </a:p>
        </p:txBody>
      </p:sp>
    </p:spTree>
    <p:extLst>
      <p:ext uri="{BB962C8B-B14F-4D97-AF65-F5344CB8AC3E}">
        <p14:creationId xmlns:p14="http://schemas.microsoft.com/office/powerpoint/2010/main" val="15585226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BE2239D-902E-4552-BD75-4F254233C4C2}"/>
              </a:ext>
            </a:extLst>
          </p:cNvPr>
          <p:cNvSpPr>
            <a:spLocks noGrp="1"/>
          </p:cNvSpPr>
          <p:nvPr>
            <p:ph type="title"/>
          </p:nvPr>
        </p:nvSpPr>
        <p:spPr/>
        <p:txBody>
          <a:bodyPr/>
          <a:lstStyle/>
          <a:p>
            <a:r>
              <a:rPr lang="en-US" altLang="ja-JP" dirty="0"/>
              <a:t>Restart data taking</a:t>
            </a:r>
            <a:endParaRPr kumimoji="1" lang="ja-JP" altLang="en-US" dirty="0"/>
          </a:p>
        </p:txBody>
      </p:sp>
      <p:sp>
        <p:nvSpPr>
          <p:cNvPr id="3" name="コンテンツ プレースホルダー 2">
            <a:extLst>
              <a:ext uri="{FF2B5EF4-FFF2-40B4-BE49-F238E27FC236}">
                <a16:creationId xmlns:a16="http://schemas.microsoft.com/office/drawing/2014/main" id="{6374FA08-85C9-4E9F-9094-F901210A6B0D}"/>
              </a:ext>
            </a:extLst>
          </p:cNvPr>
          <p:cNvSpPr>
            <a:spLocks noGrp="1"/>
          </p:cNvSpPr>
          <p:nvPr>
            <p:ph idx="1"/>
          </p:nvPr>
        </p:nvSpPr>
        <p:spPr/>
        <p:txBody>
          <a:bodyPr/>
          <a:lstStyle/>
          <a:p>
            <a:pPr>
              <a:buFont typeface="Wingdings" panose="05000000000000000000" pitchFamily="2" charset="2"/>
              <a:buChar char="ü"/>
            </a:pPr>
            <a:r>
              <a:rPr lang="en-US" altLang="ja-JP" dirty="0"/>
              <a:t>Signal check. w/ beta-ray source, after PM amp</a:t>
            </a:r>
            <a:endParaRPr kumimoji="1" lang="ja-JP" altLang="en-US" dirty="0"/>
          </a:p>
        </p:txBody>
      </p:sp>
      <p:pic>
        <p:nvPicPr>
          <p:cNvPr id="5" name="図 4">
            <a:extLst>
              <a:ext uri="{FF2B5EF4-FFF2-40B4-BE49-F238E27FC236}">
                <a16:creationId xmlns:a16="http://schemas.microsoft.com/office/drawing/2014/main" id="{EAD96273-5AEA-47B8-887B-1B987BD25DA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51476" y="2295605"/>
            <a:ext cx="5755975" cy="3453585"/>
          </a:xfrm>
          <a:prstGeom prst="rect">
            <a:avLst/>
          </a:prstGeom>
        </p:spPr>
      </p:pic>
      <p:pic>
        <p:nvPicPr>
          <p:cNvPr id="7" name="図 6">
            <a:extLst>
              <a:ext uri="{FF2B5EF4-FFF2-40B4-BE49-F238E27FC236}">
                <a16:creationId xmlns:a16="http://schemas.microsoft.com/office/drawing/2014/main" id="{ED2E2631-9FE5-4D8C-AF4C-85A726A68D1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184549" y="2295604"/>
            <a:ext cx="5755975" cy="3453585"/>
          </a:xfrm>
          <a:prstGeom prst="rect">
            <a:avLst/>
          </a:prstGeom>
        </p:spPr>
      </p:pic>
      <p:sp>
        <p:nvSpPr>
          <p:cNvPr id="8" name="正方形/長方形 7">
            <a:extLst>
              <a:ext uri="{FF2B5EF4-FFF2-40B4-BE49-F238E27FC236}">
                <a16:creationId xmlns:a16="http://schemas.microsoft.com/office/drawing/2014/main" id="{7DD67203-BFBB-4499-9D07-6D0B07DC9919}"/>
              </a:ext>
            </a:extLst>
          </p:cNvPr>
          <p:cNvSpPr/>
          <p:nvPr/>
        </p:nvSpPr>
        <p:spPr>
          <a:xfrm>
            <a:off x="336000" y="1727183"/>
            <a:ext cx="5542286" cy="3761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tx1"/>
                </a:solidFill>
              </a:rPr>
              <a:t>以前</a:t>
            </a:r>
            <a:r>
              <a:rPr kumimoji="1" lang="en-US" altLang="ja-JP" b="1" dirty="0">
                <a:solidFill>
                  <a:schemeClr val="tx1"/>
                </a:solidFill>
              </a:rPr>
              <a:t>5</a:t>
            </a:r>
            <a:r>
              <a:rPr kumimoji="1" lang="en-US" altLang="ja-JP" b="1" baseline="30000" dirty="0">
                <a:solidFill>
                  <a:schemeClr val="tx1"/>
                </a:solidFill>
              </a:rPr>
              <a:t>t</a:t>
            </a:r>
            <a:r>
              <a:rPr kumimoji="1" lang="en-US" altLang="ja-JP" b="1" dirty="0">
                <a:solidFill>
                  <a:schemeClr val="tx1"/>
                </a:solidFill>
              </a:rPr>
              <a:t> × 22</a:t>
            </a:r>
            <a:r>
              <a:rPr kumimoji="1" lang="en-US" altLang="ja-JP" b="1" baseline="30000" dirty="0">
                <a:solidFill>
                  <a:schemeClr val="tx1"/>
                </a:solidFill>
              </a:rPr>
              <a:t>w</a:t>
            </a:r>
            <a:r>
              <a:rPr kumimoji="1" lang="en-US" altLang="ja-JP" b="1" dirty="0">
                <a:solidFill>
                  <a:schemeClr val="tx1"/>
                </a:solidFill>
              </a:rPr>
              <a:t>, MPPC×1</a:t>
            </a:r>
            <a:r>
              <a:rPr kumimoji="1" lang="ja-JP" altLang="en-US" b="1" dirty="0">
                <a:solidFill>
                  <a:schemeClr val="tx1"/>
                </a:solidFill>
              </a:rPr>
              <a:t>でデータをとった時の画像</a:t>
            </a:r>
          </a:p>
        </p:txBody>
      </p:sp>
      <p:cxnSp>
        <p:nvCxnSpPr>
          <p:cNvPr id="11" name="直線矢印コネクタ 10">
            <a:extLst>
              <a:ext uri="{FF2B5EF4-FFF2-40B4-BE49-F238E27FC236}">
                <a16:creationId xmlns:a16="http://schemas.microsoft.com/office/drawing/2014/main" id="{FF26170A-9CA4-4EFC-AE2D-B5C8D2DC9B34}"/>
              </a:ext>
            </a:extLst>
          </p:cNvPr>
          <p:cNvCxnSpPr>
            <a:cxnSpLocks/>
          </p:cNvCxnSpPr>
          <p:nvPr/>
        </p:nvCxnSpPr>
        <p:spPr>
          <a:xfrm>
            <a:off x="4718814" y="4565565"/>
            <a:ext cx="575662" cy="0"/>
          </a:xfrm>
          <a:prstGeom prst="straightConnector1">
            <a:avLst/>
          </a:prstGeom>
          <a:ln w="57150">
            <a:solidFill>
              <a:srgbClr val="00C4FF"/>
            </a:solidFill>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13" name="直線矢印コネクタ 12">
            <a:extLst>
              <a:ext uri="{FF2B5EF4-FFF2-40B4-BE49-F238E27FC236}">
                <a16:creationId xmlns:a16="http://schemas.microsoft.com/office/drawing/2014/main" id="{4B5C1AD3-D489-44B3-99A4-5ABB958343E5}"/>
              </a:ext>
            </a:extLst>
          </p:cNvPr>
          <p:cNvCxnSpPr>
            <a:cxnSpLocks/>
          </p:cNvCxnSpPr>
          <p:nvPr/>
        </p:nvCxnSpPr>
        <p:spPr>
          <a:xfrm>
            <a:off x="7406127" y="3858917"/>
            <a:ext cx="575662" cy="0"/>
          </a:xfrm>
          <a:prstGeom prst="straightConnector1">
            <a:avLst/>
          </a:prstGeom>
          <a:ln w="57150">
            <a:solidFill>
              <a:srgbClr val="00C4FF"/>
            </a:solidFill>
            <a:headEnd type="stealth"/>
            <a:tailEnd type="stealth"/>
          </a:ln>
        </p:spPr>
        <p:style>
          <a:lnRef idx="1">
            <a:schemeClr val="accent1"/>
          </a:lnRef>
          <a:fillRef idx="0">
            <a:schemeClr val="accent1"/>
          </a:fillRef>
          <a:effectRef idx="0">
            <a:schemeClr val="accent1"/>
          </a:effectRef>
          <a:fontRef idx="minor">
            <a:schemeClr val="tx1"/>
          </a:fontRef>
        </p:style>
      </p:cxnSp>
      <p:sp>
        <p:nvSpPr>
          <p:cNvPr id="14" name="テキスト ボックス 13">
            <a:extLst>
              <a:ext uri="{FF2B5EF4-FFF2-40B4-BE49-F238E27FC236}">
                <a16:creationId xmlns:a16="http://schemas.microsoft.com/office/drawing/2014/main" id="{37A8FE66-41E7-43FD-8F08-2079FA78D6C5}"/>
              </a:ext>
            </a:extLst>
          </p:cNvPr>
          <p:cNvSpPr txBox="1"/>
          <p:nvPr/>
        </p:nvSpPr>
        <p:spPr>
          <a:xfrm>
            <a:off x="4457191" y="4189436"/>
            <a:ext cx="1087655" cy="369332"/>
          </a:xfrm>
          <a:prstGeom prst="rect">
            <a:avLst/>
          </a:prstGeom>
          <a:noFill/>
        </p:spPr>
        <p:txBody>
          <a:bodyPr wrap="square" rtlCol="0">
            <a:spAutoFit/>
          </a:bodyPr>
          <a:lstStyle/>
          <a:p>
            <a:pPr algn="ctr"/>
            <a:r>
              <a:rPr kumimoji="1" lang="en-US" altLang="ja-JP" b="1" dirty="0">
                <a:ln w="3175">
                  <a:noFill/>
                </a:ln>
                <a:solidFill>
                  <a:srgbClr val="00C4FF"/>
                </a:solidFill>
                <a:latin typeface="Yu Gothic UI Semibold" panose="020B0700000000000000" pitchFamily="50" charset="-128"/>
                <a:ea typeface="Yu Gothic UI Semibold" panose="020B0700000000000000" pitchFamily="50" charset="-128"/>
              </a:rPr>
              <a:t>10 nsec</a:t>
            </a:r>
            <a:endParaRPr kumimoji="1" lang="ja-JP" altLang="en-US" b="1" dirty="0">
              <a:ln w="3175">
                <a:noFill/>
              </a:ln>
              <a:solidFill>
                <a:srgbClr val="00C4FF"/>
              </a:solidFill>
              <a:latin typeface="Yu Gothic UI Semibold" panose="020B0700000000000000" pitchFamily="50" charset="-128"/>
              <a:ea typeface="Yu Gothic UI Semibold" panose="020B0700000000000000" pitchFamily="50" charset="-128"/>
            </a:endParaRPr>
          </a:p>
        </p:txBody>
      </p:sp>
      <p:sp>
        <p:nvSpPr>
          <p:cNvPr id="15" name="テキスト ボックス 14">
            <a:extLst>
              <a:ext uri="{FF2B5EF4-FFF2-40B4-BE49-F238E27FC236}">
                <a16:creationId xmlns:a16="http://schemas.microsoft.com/office/drawing/2014/main" id="{5FC47490-04A4-449F-B33C-BA0263D25893}"/>
              </a:ext>
            </a:extLst>
          </p:cNvPr>
          <p:cNvSpPr txBox="1"/>
          <p:nvPr/>
        </p:nvSpPr>
        <p:spPr>
          <a:xfrm>
            <a:off x="7081468" y="3482788"/>
            <a:ext cx="1087655" cy="369332"/>
          </a:xfrm>
          <a:prstGeom prst="rect">
            <a:avLst/>
          </a:prstGeom>
          <a:noFill/>
        </p:spPr>
        <p:txBody>
          <a:bodyPr wrap="square" rtlCol="0">
            <a:spAutoFit/>
          </a:bodyPr>
          <a:lstStyle/>
          <a:p>
            <a:pPr algn="ctr"/>
            <a:r>
              <a:rPr kumimoji="1" lang="en-US" altLang="ja-JP" b="1" dirty="0">
                <a:ln w="3175">
                  <a:noFill/>
                </a:ln>
                <a:solidFill>
                  <a:srgbClr val="00C4FF"/>
                </a:solidFill>
                <a:latin typeface="Yu Gothic UI Semibold" panose="020B0700000000000000" pitchFamily="50" charset="-128"/>
                <a:ea typeface="Yu Gothic UI Semibold" panose="020B0700000000000000" pitchFamily="50" charset="-128"/>
              </a:rPr>
              <a:t>10 nsec</a:t>
            </a:r>
            <a:endParaRPr kumimoji="1" lang="ja-JP" altLang="en-US" b="1" dirty="0">
              <a:ln w="3175">
                <a:noFill/>
              </a:ln>
              <a:solidFill>
                <a:srgbClr val="00C4FF"/>
              </a:solidFill>
              <a:latin typeface="Yu Gothic UI Semibold" panose="020B0700000000000000" pitchFamily="50" charset="-128"/>
              <a:ea typeface="Yu Gothic UI Semibold" panose="020B0700000000000000" pitchFamily="50" charset="-128"/>
            </a:endParaRPr>
          </a:p>
        </p:txBody>
      </p:sp>
      <p:cxnSp>
        <p:nvCxnSpPr>
          <p:cNvPr id="17" name="直線矢印コネクタ 16">
            <a:extLst>
              <a:ext uri="{FF2B5EF4-FFF2-40B4-BE49-F238E27FC236}">
                <a16:creationId xmlns:a16="http://schemas.microsoft.com/office/drawing/2014/main" id="{7A15688F-3679-4901-9BBC-146D8D55AA98}"/>
              </a:ext>
            </a:extLst>
          </p:cNvPr>
          <p:cNvCxnSpPr>
            <a:cxnSpLocks/>
          </p:cNvCxnSpPr>
          <p:nvPr/>
        </p:nvCxnSpPr>
        <p:spPr>
          <a:xfrm>
            <a:off x="4621481" y="4558768"/>
            <a:ext cx="0" cy="374986"/>
          </a:xfrm>
          <a:prstGeom prst="straightConnector1">
            <a:avLst/>
          </a:prstGeom>
          <a:ln w="57150">
            <a:solidFill>
              <a:srgbClr val="00C4FF"/>
            </a:solidFill>
            <a:headEnd type="stealth"/>
            <a:tailEnd type="stealth"/>
          </a:ln>
        </p:spPr>
        <p:style>
          <a:lnRef idx="1">
            <a:schemeClr val="accent1"/>
          </a:lnRef>
          <a:fillRef idx="0">
            <a:schemeClr val="accent1"/>
          </a:fillRef>
          <a:effectRef idx="0">
            <a:schemeClr val="accent1"/>
          </a:effectRef>
          <a:fontRef idx="minor">
            <a:schemeClr val="tx1"/>
          </a:fontRef>
        </p:style>
      </p:cxnSp>
      <p:sp>
        <p:nvSpPr>
          <p:cNvPr id="21" name="テキスト ボックス 20">
            <a:extLst>
              <a:ext uri="{FF2B5EF4-FFF2-40B4-BE49-F238E27FC236}">
                <a16:creationId xmlns:a16="http://schemas.microsoft.com/office/drawing/2014/main" id="{B4E71F1B-CC7B-401A-9EE8-B34B4ABCC973}"/>
              </a:ext>
            </a:extLst>
          </p:cNvPr>
          <p:cNvSpPr txBox="1"/>
          <p:nvPr/>
        </p:nvSpPr>
        <p:spPr>
          <a:xfrm>
            <a:off x="3579480" y="4558768"/>
            <a:ext cx="1087655" cy="369332"/>
          </a:xfrm>
          <a:prstGeom prst="rect">
            <a:avLst/>
          </a:prstGeom>
          <a:noFill/>
        </p:spPr>
        <p:txBody>
          <a:bodyPr wrap="square" rtlCol="0">
            <a:spAutoFit/>
          </a:bodyPr>
          <a:lstStyle/>
          <a:p>
            <a:pPr algn="ctr"/>
            <a:r>
              <a:rPr kumimoji="1" lang="en-US" altLang="ja-JP" b="1" dirty="0">
                <a:ln w="3175">
                  <a:noFill/>
                </a:ln>
                <a:solidFill>
                  <a:srgbClr val="00C4FF"/>
                </a:solidFill>
                <a:latin typeface="Yu Gothic UI Semibold" panose="020B0700000000000000" pitchFamily="50" charset="-128"/>
                <a:ea typeface="Yu Gothic UI Semibold" panose="020B0700000000000000" pitchFamily="50" charset="-128"/>
              </a:rPr>
              <a:t>100 mV</a:t>
            </a:r>
            <a:endParaRPr kumimoji="1" lang="ja-JP" altLang="en-US" b="1" dirty="0">
              <a:ln w="3175">
                <a:noFill/>
              </a:ln>
              <a:solidFill>
                <a:srgbClr val="00C4FF"/>
              </a:solidFill>
              <a:latin typeface="Yu Gothic UI Semibold" panose="020B0700000000000000" pitchFamily="50" charset="-128"/>
              <a:ea typeface="Yu Gothic UI Semibold" panose="020B0700000000000000" pitchFamily="50" charset="-128"/>
            </a:endParaRPr>
          </a:p>
        </p:txBody>
      </p:sp>
      <p:cxnSp>
        <p:nvCxnSpPr>
          <p:cNvPr id="22" name="直線矢印コネクタ 21">
            <a:extLst>
              <a:ext uri="{FF2B5EF4-FFF2-40B4-BE49-F238E27FC236}">
                <a16:creationId xmlns:a16="http://schemas.microsoft.com/office/drawing/2014/main" id="{80F5F442-7822-45EE-8DA8-B243E4AABD6C}"/>
              </a:ext>
            </a:extLst>
          </p:cNvPr>
          <p:cNvCxnSpPr>
            <a:cxnSpLocks/>
          </p:cNvCxnSpPr>
          <p:nvPr/>
        </p:nvCxnSpPr>
        <p:spPr>
          <a:xfrm>
            <a:off x="7316453" y="3820104"/>
            <a:ext cx="0" cy="374986"/>
          </a:xfrm>
          <a:prstGeom prst="straightConnector1">
            <a:avLst/>
          </a:prstGeom>
          <a:ln w="57150">
            <a:solidFill>
              <a:srgbClr val="00C4FF"/>
            </a:solidFill>
            <a:headEnd type="stealth"/>
            <a:tailEnd type="stealth"/>
          </a:ln>
        </p:spPr>
        <p:style>
          <a:lnRef idx="1">
            <a:schemeClr val="accent1"/>
          </a:lnRef>
          <a:fillRef idx="0">
            <a:schemeClr val="accent1"/>
          </a:fillRef>
          <a:effectRef idx="0">
            <a:schemeClr val="accent1"/>
          </a:effectRef>
          <a:fontRef idx="minor">
            <a:schemeClr val="tx1"/>
          </a:fontRef>
        </p:style>
      </p:cxnSp>
      <p:sp>
        <p:nvSpPr>
          <p:cNvPr id="23" name="テキスト ボックス 22">
            <a:extLst>
              <a:ext uri="{FF2B5EF4-FFF2-40B4-BE49-F238E27FC236}">
                <a16:creationId xmlns:a16="http://schemas.microsoft.com/office/drawing/2014/main" id="{0115B9EC-29AE-4DB0-A4FE-D6918B851EBC}"/>
              </a:ext>
            </a:extLst>
          </p:cNvPr>
          <p:cNvSpPr txBox="1"/>
          <p:nvPr/>
        </p:nvSpPr>
        <p:spPr>
          <a:xfrm>
            <a:off x="6274452" y="3820104"/>
            <a:ext cx="1087655" cy="369332"/>
          </a:xfrm>
          <a:prstGeom prst="rect">
            <a:avLst/>
          </a:prstGeom>
          <a:noFill/>
        </p:spPr>
        <p:txBody>
          <a:bodyPr wrap="square" rtlCol="0">
            <a:spAutoFit/>
          </a:bodyPr>
          <a:lstStyle/>
          <a:p>
            <a:pPr algn="ctr"/>
            <a:r>
              <a:rPr kumimoji="1" lang="en-US" altLang="ja-JP" b="1" dirty="0">
                <a:ln w="3175">
                  <a:noFill/>
                </a:ln>
                <a:solidFill>
                  <a:srgbClr val="00C4FF"/>
                </a:solidFill>
                <a:latin typeface="Yu Gothic UI Semibold" panose="020B0700000000000000" pitchFamily="50" charset="-128"/>
                <a:ea typeface="Yu Gothic UI Semibold" panose="020B0700000000000000" pitchFamily="50" charset="-128"/>
              </a:rPr>
              <a:t>100 mV</a:t>
            </a:r>
            <a:endParaRPr kumimoji="1" lang="ja-JP" altLang="en-US" b="1" dirty="0">
              <a:ln w="3175">
                <a:noFill/>
              </a:ln>
              <a:solidFill>
                <a:srgbClr val="00C4FF"/>
              </a:solidFill>
              <a:latin typeface="Yu Gothic UI Semibold" panose="020B0700000000000000" pitchFamily="50" charset="-128"/>
              <a:ea typeface="Yu Gothic UI Semibold" panose="020B0700000000000000" pitchFamily="50" charset="-128"/>
            </a:endParaRPr>
          </a:p>
        </p:txBody>
      </p:sp>
      <p:sp>
        <p:nvSpPr>
          <p:cNvPr id="24" name="テキスト ボックス 23">
            <a:extLst>
              <a:ext uri="{FF2B5EF4-FFF2-40B4-BE49-F238E27FC236}">
                <a16:creationId xmlns:a16="http://schemas.microsoft.com/office/drawing/2014/main" id="{0D2524E7-EE4A-4BF1-883D-198A524D7D1F}"/>
              </a:ext>
            </a:extLst>
          </p:cNvPr>
          <p:cNvSpPr txBox="1"/>
          <p:nvPr/>
        </p:nvSpPr>
        <p:spPr>
          <a:xfrm>
            <a:off x="476416" y="4114419"/>
            <a:ext cx="1598817" cy="461665"/>
          </a:xfrm>
          <a:prstGeom prst="rect">
            <a:avLst/>
          </a:prstGeom>
          <a:noFill/>
        </p:spPr>
        <p:txBody>
          <a:bodyPr wrap="square" rtlCol="0">
            <a:spAutoFit/>
          </a:bodyPr>
          <a:lstStyle/>
          <a:p>
            <a:pPr algn="ctr"/>
            <a:r>
              <a:rPr kumimoji="1" lang="en-US" altLang="ja-JP" sz="2400" b="1" dirty="0">
                <a:ln w="3175">
                  <a:noFill/>
                </a:ln>
                <a:solidFill>
                  <a:srgbClr val="FF00FF"/>
                </a:solidFill>
                <a:latin typeface="Yu Gothic UI Semibold" panose="020B0700000000000000" pitchFamily="50" charset="-128"/>
                <a:ea typeface="Yu Gothic UI Semibold" panose="020B0700000000000000" pitchFamily="50" charset="-128"/>
              </a:rPr>
              <a:t>~500 mV</a:t>
            </a:r>
            <a:endParaRPr kumimoji="1" lang="ja-JP" altLang="en-US" sz="2400" b="1" dirty="0">
              <a:ln w="3175">
                <a:noFill/>
              </a:ln>
              <a:solidFill>
                <a:srgbClr val="FF00FF"/>
              </a:solidFill>
              <a:latin typeface="Yu Gothic UI Semibold" panose="020B0700000000000000" pitchFamily="50" charset="-128"/>
              <a:ea typeface="Yu Gothic UI Semibold" panose="020B0700000000000000" pitchFamily="50" charset="-128"/>
            </a:endParaRPr>
          </a:p>
        </p:txBody>
      </p:sp>
      <p:sp>
        <p:nvSpPr>
          <p:cNvPr id="25" name="テキスト ボックス 24">
            <a:extLst>
              <a:ext uri="{FF2B5EF4-FFF2-40B4-BE49-F238E27FC236}">
                <a16:creationId xmlns:a16="http://schemas.microsoft.com/office/drawing/2014/main" id="{1D582D37-EF3C-4AA1-A433-C27E5273BD2E}"/>
              </a:ext>
            </a:extLst>
          </p:cNvPr>
          <p:cNvSpPr txBox="1"/>
          <p:nvPr/>
        </p:nvSpPr>
        <p:spPr>
          <a:xfrm>
            <a:off x="9250931" y="4004770"/>
            <a:ext cx="1697535" cy="461665"/>
          </a:xfrm>
          <a:prstGeom prst="rect">
            <a:avLst/>
          </a:prstGeom>
          <a:noFill/>
        </p:spPr>
        <p:txBody>
          <a:bodyPr wrap="square" rtlCol="0">
            <a:spAutoFit/>
          </a:bodyPr>
          <a:lstStyle/>
          <a:p>
            <a:pPr algn="ctr"/>
            <a:r>
              <a:rPr kumimoji="1" lang="en-US" altLang="ja-JP" sz="2400" b="1" dirty="0">
                <a:ln w="3175">
                  <a:noFill/>
                </a:ln>
                <a:solidFill>
                  <a:srgbClr val="FF00FF"/>
                </a:solidFill>
                <a:latin typeface="Yu Gothic UI Semibold" panose="020B0700000000000000" pitchFamily="50" charset="-128"/>
                <a:ea typeface="Yu Gothic UI Semibold" panose="020B0700000000000000" pitchFamily="50" charset="-128"/>
              </a:rPr>
              <a:t>~400 mV</a:t>
            </a:r>
            <a:endParaRPr kumimoji="1" lang="ja-JP" altLang="en-US" sz="2400" b="1" dirty="0">
              <a:ln w="3175">
                <a:noFill/>
              </a:ln>
              <a:solidFill>
                <a:srgbClr val="FF00FF"/>
              </a:solidFill>
              <a:latin typeface="Yu Gothic UI Semibold" panose="020B0700000000000000" pitchFamily="50" charset="-128"/>
              <a:ea typeface="Yu Gothic UI Semibold" panose="020B0700000000000000" pitchFamily="50" charset="-128"/>
            </a:endParaRPr>
          </a:p>
        </p:txBody>
      </p:sp>
      <p:sp>
        <p:nvSpPr>
          <p:cNvPr id="4" name="日付プレースホルダー 3">
            <a:extLst>
              <a:ext uri="{FF2B5EF4-FFF2-40B4-BE49-F238E27FC236}">
                <a16:creationId xmlns:a16="http://schemas.microsoft.com/office/drawing/2014/main" id="{A3BF3933-F0B3-4B42-8C44-9B64A2934884}"/>
              </a:ext>
            </a:extLst>
          </p:cNvPr>
          <p:cNvSpPr>
            <a:spLocks noGrp="1"/>
          </p:cNvSpPr>
          <p:nvPr>
            <p:ph type="dt" sz="half" idx="10"/>
          </p:nvPr>
        </p:nvSpPr>
        <p:spPr/>
        <p:txBody>
          <a:bodyPr/>
          <a:lstStyle/>
          <a:p>
            <a:r>
              <a:rPr kumimoji="1" lang="en-US" altLang="ja-JP"/>
              <a:t>2020.04. 10 (Fri) NKS2 meeting</a:t>
            </a:r>
            <a:endParaRPr kumimoji="1" lang="ja-JP" altLang="en-US"/>
          </a:p>
        </p:txBody>
      </p:sp>
      <p:sp>
        <p:nvSpPr>
          <p:cNvPr id="6" name="フッター プレースホルダー 5">
            <a:extLst>
              <a:ext uri="{FF2B5EF4-FFF2-40B4-BE49-F238E27FC236}">
                <a16:creationId xmlns:a16="http://schemas.microsoft.com/office/drawing/2014/main" id="{0D29B013-CA54-4E2B-8CCC-BE499C6D9EE8}"/>
              </a:ext>
            </a:extLst>
          </p:cNvPr>
          <p:cNvSpPr>
            <a:spLocks noGrp="1"/>
          </p:cNvSpPr>
          <p:nvPr>
            <p:ph type="ftr" sz="quarter" idx="11"/>
          </p:nvPr>
        </p:nvSpPr>
        <p:spPr/>
        <p:txBody>
          <a:bodyPr/>
          <a:lstStyle/>
          <a:p>
            <a:r>
              <a:rPr kumimoji="1" lang="en-US" altLang="ja-JP"/>
              <a:t>Status Report #22</a:t>
            </a:r>
            <a:endParaRPr kumimoji="1" lang="ja-JP" altLang="en-US"/>
          </a:p>
        </p:txBody>
      </p:sp>
    </p:spTree>
    <p:extLst>
      <p:ext uri="{BB962C8B-B14F-4D97-AF65-F5344CB8AC3E}">
        <p14:creationId xmlns:p14="http://schemas.microsoft.com/office/powerpoint/2010/main" val="25689645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BE2239D-902E-4552-BD75-4F254233C4C2}"/>
              </a:ext>
            </a:extLst>
          </p:cNvPr>
          <p:cNvSpPr>
            <a:spLocks noGrp="1"/>
          </p:cNvSpPr>
          <p:nvPr>
            <p:ph type="title"/>
          </p:nvPr>
        </p:nvSpPr>
        <p:spPr/>
        <p:txBody>
          <a:bodyPr/>
          <a:lstStyle/>
          <a:p>
            <a:r>
              <a:rPr lang="en-US" altLang="ja-JP" dirty="0"/>
              <a:t>Restart data taking</a:t>
            </a:r>
            <a:endParaRPr kumimoji="1" lang="ja-JP" altLang="en-US" dirty="0"/>
          </a:p>
        </p:txBody>
      </p:sp>
      <p:sp>
        <p:nvSpPr>
          <p:cNvPr id="3" name="コンテンツ プレースホルダー 2">
            <a:extLst>
              <a:ext uri="{FF2B5EF4-FFF2-40B4-BE49-F238E27FC236}">
                <a16:creationId xmlns:a16="http://schemas.microsoft.com/office/drawing/2014/main" id="{6374FA08-85C9-4E9F-9094-F901210A6B0D}"/>
              </a:ext>
            </a:extLst>
          </p:cNvPr>
          <p:cNvSpPr>
            <a:spLocks noGrp="1"/>
          </p:cNvSpPr>
          <p:nvPr>
            <p:ph idx="1"/>
          </p:nvPr>
        </p:nvSpPr>
        <p:spPr>
          <a:xfrm>
            <a:off x="1206392" y="1270175"/>
            <a:ext cx="10649607" cy="4968000"/>
          </a:xfrm>
        </p:spPr>
        <p:txBody>
          <a:bodyPr/>
          <a:lstStyle/>
          <a:p>
            <a:pPr>
              <a:buFont typeface="Wingdings" panose="05000000000000000000" pitchFamily="2" charset="2"/>
              <a:buChar char="ü"/>
            </a:pPr>
            <a:r>
              <a:rPr kumimoji="1" lang="en-US" altLang="ja-JP" dirty="0"/>
              <a:t>Data taking w/ beta-ray</a:t>
            </a:r>
          </a:p>
          <a:p>
            <a:r>
              <a:rPr lang="en-US" altLang="ja-JP" dirty="0"/>
              <a:t>w/ collimator</a:t>
            </a:r>
          </a:p>
          <a:p>
            <a:r>
              <a:rPr kumimoji="1" lang="en-US" altLang="ja-JP" dirty="0"/>
              <a:t>Bias</a:t>
            </a:r>
          </a:p>
          <a:p>
            <a:pPr marL="0" indent="0">
              <a:buNone/>
            </a:pPr>
            <a:r>
              <a:rPr lang="en-US" altLang="ja-JP" dirty="0"/>
              <a:t>      </a:t>
            </a:r>
            <a:r>
              <a:rPr kumimoji="1" lang="en-US" altLang="ja-JP" dirty="0"/>
              <a:t>R-&gt;47.7 [V] (fixed)</a:t>
            </a:r>
          </a:p>
          <a:p>
            <a:pPr marL="0" indent="0">
              <a:buNone/>
            </a:pPr>
            <a:r>
              <a:rPr lang="en-US" altLang="ja-JP" dirty="0"/>
              <a:t>      L-&gt;166.8, 178.8, 190.8 [V]</a:t>
            </a:r>
          </a:p>
        </p:txBody>
      </p:sp>
      <p:pic>
        <p:nvPicPr>
          <p:cNvPr id="5" name="図 4">
            <a:extLst>
              <a:ext uri="{FF2B5EF4-FFF2-40B4-BE49-F238E27FC236}">
                <a16:creationId xmlns:a16="http://schemas.microsoft.com/office/drawing/2014/main" id="{05FA6CF4-E276-4CF0-B225-D8A3C6229B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5788023" y="1924165"/>
            <a:ext cx="5646555" cy="3176187"/>
          </a:xfrm>
          <a:prstGeom prst="rect">
            <a:avLst/>
          </a:prstGeom>
        </p:spPr>
      </p:pic>
      <p:sp>
        <p:nvSpPr>
          <p:cNvPr id="4" name="日付プレースホルダー 3">
            <a:extLst>
              <a:ext uri="{FF2B5EF4-FFF2-40B4-BE49-F238E27FC236}">
                <a16:creationId xmlns:a16="http://schemas.microsoft.com/office/drawing/2014/main" id="{171FCEE0-F3BE-4384-AFB7-85925B7CA316}"/>
              </a:ext>
            </a:extLst>
          </p:cNvPr>
          <p:cNvSpPr>
            <a:spLocks noGrp="1"/>
          </p:cNvSpPr>
          <p:nvPr>
            <p:ph type="dt" sz="half" idx="10"/>
          </p:nvPr>
        </p:nvSpPr>
        <p:spPr/>
        <p:txBody>
          <a:bodyPr/>
          <a:lstStyle/>
          <a:p>
            <a:r>
              <a:rPr kumimoji="1" lang="en-US" altLang="ja-JP"/>
              <a:t>2020.04. 10 (Fri) NKS2 meeting</a:t>
            </a:r>
            <a:endParaRPr kumimoji="1" lang="ja-JP" altLang="en-US"/>
          </a:p>
        </p:txBody>
      </p:sp>
      <p:sp>
        <p:nvSpPr>
          <p:cNvPr id="6" name="フッター プレースホルダー 5">
            <a:extLst>
              <a:ext uri="{FF2B5EF4-FFF2-40B4-BE49-F238E27FC236}">
                <a16:creationId xmlns:a16="http://schemas.microsoft.com/office/drawing/2014/main" id="{93E9C690-626B-4835-B193-A9FE4DA885F1}"/>
              </a:ext>
            </a:extLst>
          </p:cNvPr>
          <p:cNvSpPr>
            <a:spLocks noGrp="1"/>
          </p:cNvSpPr>
          <p:nvPr>
            <p:ph type="ftr" sz="quarter" idx="11"/>
          </p:nvPr>
        </p:nvSpPr>
        <p:spPr/>
        <p:txBody>
          <a:bodyPr/>
          <a:lstStyle/>
          <a:p>
            <a:r>
              <a:rPr kumimoji="1" lang="en-US" altLang="ja-JP"/>
              <a:t>Status Report #22</a:t>
            </a:r>
            <a:endParaRPr kumimoji="1" lang="ja-JP" altLang="en-US"/>
          </a:p>
        </p:txBody>
      </p:sp>
    </p:spTree>
    <p:extLst>
      <p:ext uri="{BB962C8B-B14F-4D97-AF65-F5344CB8AC3E}">
        <p14:creationId xmlns:p14="http://schemas.microsoft.com/office/powerpoint/2010/main" val="34642836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BE2239D-902E-4552-BD75-4F254233C4C2}"/>
              </a:ext>
            </a:extLst>
          </p:cNvPr>
          <p:cNvSpPr>
            <a:spLocks noGrp="1"/>
          </p:cNvSpPr>
          <p:nvPr>
            <p:ph type="title"/>
          </p:nvPr>
        </p:nvSpPr>
        <p:spPr/>
        <p:txBody>
          <a:bodyPr/>
          <a:lstStyle/>
          <a:p>
            <a:r>
              <a:rPr lang="en-US" altLang="ja-JP" dirty="0"/>
              <a:t>Restart data taking</a:t>
            </a:r>
            <a:endParaRPr kumimoji="1" lang="ja-JP" altLang="en-US" dirty="0"/>
          </a:p>
        </p:txBody>
      </p:sp>
      <p:sp>
        <p:nvSpPr>
          <p:cNvPr id="3" name="コンテンツ プレースホルダー 2">
            <a:extLst>
              <a:ext uri="{FF2B5EF4-FFF2-40B4-BE49-F238E27FC236}">
                <a16:creationId xmlns:a16="http://schemas.microsoft.com/office/drawing/2014/main" id="{6374FA08-85C9-4E9F-9094-F901210A6B0D}"/>
              </a:ext>
            </a:extLst>
          </p:cNvPr>
          <p:cNvSpPr>
            <a:spLocks noGrp="1"/>
          </p:cNvSpPr>
          <p:nvPr>
            <p:ph idx="1"/>
          </p:nvPr>
        </p:nvSpPr>
        <p:spPr/>
        <p:txBody>
          <a:bodyPr/>
          <a:lstStyle/>
          <a:p>
            <a:pPr>
              <a:buFont typeface="Wingdings" panose="05000000000000000000" pitchFamily="2" charset="2"/>
              <a:buChar char="ü"/>
            </a:pPr>
            <a:r>
              <a:rPr kumimoji="1" lang="en-US" altLang="ja-JP" dirty="0"/>
              <a:t>Result of beta-ray data</a:t>
            </a:r>
          </a:p>
          <a:p>
            <a:r>
              <a:rPr kumimoji="1" lang="en-US" altLang="ja-JP" dirty="0"/>
              <a:t>ToFL: 178.8 V (44.7V /MPPC)</a:t>
            </a:r>
            <a:endParaRPr kumimoji="1" lang="ja-JP" altLang="en-US" dirty="0"/>
          </a:p>
        </p:txBody>
      </p:sp>
      <p:sp>
        <p:nvSpPr>
          <p:cNvPr id="5" name="日付プレースホルダー 4">
            <a:extLst>
              <a:ext uri="{FF2B5EF4-FFF2-40B4-BE49-F238E27FC236}">
                <a16:creationId xmlns:a16="http://schemas.microsoft.com/office/drawing/2014/main" id="{DA5D4798-CCC8-48E0-8AB7-C43719C0046C}"/>
              </a:ext>
            </a:extLst>
          </p:cNvPr>
          <p:cNvSpPr>
            <a:spLocks noGrp="1"/>
          </p:cNvSpPr>
          <p:nvPr>
            <p:ph type="dt" sz="half" idx="10"/>
          </p:nvPr>
        </p:nvSpPr>
        <p:spPr/>
        <p:txBody>
          <a:bodyPr/>
          <a:lstStyle/>
          <a:p>
            <a:r>
              <a:rPr kumimoji="1" lang="en-US" altLang="ja-JP"/>
              <a:t>2020.04. 10 (Fri) NKS2 meeting</a:t>
            </a:r>
            <a:endParaRPr kumimoji="1" lang="ja-JP" altLang="en-US"/>
          </a:p>
        </p:txBody>
      </p:sp>
      <p:sp>
        <p:nvSpPr>
          <p:cNvPr id="6" name="フッター プレースホルダー 5">
            <a:extLst>
              <a:ext uri="{FF2B5EF4-FFF2-40B4-BE49-F238E27FC236}">
                <a16:creationId xmlns:a16="http://schemas.microsoft.com/office/drawing/2014/main" id="{ED681C3F-F4CC-4AD4-BC72-340663B3A3D8}"/>
              </a:ext>
            </a:extLst>
          </p:cNvPr>
          <p:cNvSpPr>
            <a:spLocks noGrp="1"/>
          </p:cNvSpPr>
          <p:nvPr>
            <p:ph type="ftr" sz="quarter" idx="11"/>
          </p:nvPr>
        </p:nvSpPr>
        <p:spPr/>
        <p:txBody>
          <a:bodyPr/>
          <a:lstStyle/>
          <a:p>
            <a:r>
              <a:rPr kumimoji="1" lang="en-US" altLang="ja-JP"/>
              <a:t>Status Report #22</a:t>
            </a:r>
            <a:endParaRPr kumimoji="1" lang="ja-JP" altLang="en-US"/>
          </a:p>
        </p:txBody>
      </p:sp>
      <p:pic>
        <p:nvPicPr>
          <p:cNvPr id="4" name="図 3">
            <a:extLst>
              <a:ext uri="{FF2B5EF4-FFF2-40B4-BE49-F238E27FC236}">
                <a16:creationId xmlns:a16="http://schemas.microsoft.com/office/drawing/2014/main" id="{EEE5A124-3809-4A4F-95BD-76E0CC97E2F8}"/>
              </a:ext>
            </a:extLst>
          </p:cNvPr>
          <p:cNvPicPr>
            <a:picLocks noChangeAspect="1"/>
          </p:cNvPicPr>
          <p:nvPr/>
        </p:nvPicPr>
        <p:blipFill>
          <a:blip r:embed="rId2"/>
          <a:stretch>
            <a:fillRect/>
          </a:stretch>
        </p:blipFill>
        <p:spPr>
          <a:xfrm>
            <a:off x="3726756" y="1154283"/>
            <a:ext cx="8261727" cy="5503931"/>
          </a:xfrm>
          <a:prstGeom prst="rect">
            <a:avLst/>
          </a:prstGeom>
        </p:spPr>
      </p:pic>
    </p:spTree>
    <p:extLst>
      <p:ext uri="{BB962C8B-B14F-4D97-AF65-F5344CB8AC3E}">
        <p14:creationId xmlns:p14="http://schemas.microsoft.com/office/powerpoint/2010/main" val="1090175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BE2239D-902E-4552-BD75-4F254233C4C2}"/>
              </a:ext>
            </a:extLst>
          </p:cNvPr>
          <p:cNvSpPr>
            <a:spLocks noGrp="1"/>
          </p:cNvSpPr>
          <p:nvPr>
            <p:ph type="title"/>
          </p:nvPr>
        </p:nvSpPr>
        <p:spPr/>
        <p:txBody>
          <a:bodyPr/>
          <a:lstStyle/>
          <a:p>
            <a:r>
              <a:rPr lang="en-US" altLang="ja-JP" dirty="0"/>
              <a:t>Restart data taking</a:t>
            </a:r>
            <a:endParaRPr kumimoji="1" lang="ja-JP" altLang="en-US" dirty="0"/>
          </a:p>
        </p:txBody>
      </p:sp>
      <p:sp>
        <p:nvSpPr>
          <p:cNvPr id="3" name="コンテンツ プレースホルダー 2">
            <a:extLst>
              <a:ext uri="{FF2B5EF4-FFF2-40B4-BE49-F238E27FC236}">
                <a16:creationId xmlns:a16="http://schemas.microsoft.com/office/drawing/2014/main" id="{6374FA08-85C9-4E9F-9094-F901210A6B0D}"/>
              </a:ext>
            </a:extLst>
          </p:cNvPr>
          <p:cNvSpPr>
            <a:spLocks noGrp="1"/>
          </p:cNvSpPr>
          <p:nvPr>
            <p:ph idx="1"/>
          </p:nvPr>
        </p:nvSpPr>
        <p:spPr/>
        <p:txBody>
          <a:bodyPr/>
          <a:lstStyle/>
          <a:p>
            <a:r>
              <a:rPr kumimoji="1" lang="en-US" altLang="ja-JP" dirty="0"/>
              <a:t>σ</a:t>
            </a:r>
            <a:r>
              <a:rPr kumimoji="1" lang="en-US" altLang="ja-JP" baseline="-25000" dirty="0"/>
              <a:t>ToF</a:t>
            </a:r>
            <a:r>
              <a:rPr lang="ja-JP" altLang="en-US" baseline="-25000" dirty="0"/>
              <a:t> </a:t>
            </a:r>
            <a:r>
              <a:rPr kumimoji="1" lang="en-US" altLang="ja-JP" dirty="0"/>
              <a:t>= 279.5 </a:t>
            </a:r>
            <a:r>
              <a:rPr kumimoji="1" lang="en-US" altLang="ja-JP" dirty="0" err="1"/>
              <a:t>ps</a:t>
            </a:r>
            <a:endParaRPr kumimoji="1" lang="en-US" altLang="ja-JP" dirty="0"/>
          </a:p>
          <a:p>
            <a:r>
              <a:rPr lang="en-US" altLang="ja-JP" dirty="0"/>
              <a:t>σ</a:t>
            </a:r>
            <a:r>
              <a:rPr lang="en-US" altLang="ja-JP" baseline="-25000" dirty="0"/>
              <a:t>22w, ×4</a:t>
            </a:r>
            <a:r>
              <a:rPr lang="ja-JP" altLang="en-US" baseline="-25000" dirty="0"/>
              <a:t> </a:t>
            </a:r>
            <a:r>
              <a:rPr lang="en-US" altLang="ja-JP" dirty="0"/>
              <a:t>= 263.1 </a:t>
            </a:r>
            <a:r>
              <a:rPr lang="en-US" altLang="ja-JP" dirty="0" err="1"/>
              <a:t>ps</a:t>
            </a:r>
            <a:endParaRPr kumimoji="1" lang="ja-JP" altLang="en-US" dirty="0"/>
          </a:p>
        </p:txBody>
      </p:sp>
      <p:pic>
        <p:nvPicPr>
          <p:cNvPr id="4" name="図 3">
            <a:extLst>
              <a:ext uri="{FF2B5EF4-FFF2-40B4-BE49-F238E27FC236}">
                <a16:creationId xmlns:a16="http://schemas.microsoft.com/office/drawing/2014/main" id="{EA32CDDB-725C-4F8C-991E-11A67E564B5E}"/>
              </a:ext>
            </a:extLst>
          </p:cNvPr>
          <p:cNvPicPr>
            <a:picLocks noChangeAspect="1"/>
          </p:cNvPicPr>
          <p:nvPr/>
        </p:nvPicPr>
        <p:blipFill rotWithShape="1">
          <a:blip r:embed="rId2"/>
          <a:srcRect r="8517"/>
          <a:stretch/>
        </p:blipFill>
        <p:spPr>
          <a:xfrm>
            <a:off x="2905221" y="801450"/>
            <a:ext cx="9074187" cy="4968000"/>
          </a:xfrm>
          <a:prstGeom prst="rect">
            <a:avLst/>
          </a:prstGeom>
        </p:spPr>
      </p:pic>
      <p:sp>
        <p:nvSpPr>
          <p:cNvPr id="5" name="日付プレースホルダー 4">
            <a:extLst>
              <a:ext uri="{FF2B5EF4-FFF2-40B4-BE49-F238E27FC236}">
                <a16:creationId xmlns:a16="http://schemas.microsoft.com/office/drawing/2014/main" id="{75798422-82DA-4CEE-9F78-DB65F21BE90D}"/>
              </a:ext>
            </a:extLst>
          </p:cNvPr>
          <p:cNvSpPr>
            <a:spLocks noGrp="1"/>
          </p:cNvSpPr>
          <p:nvPr>
            <p:ph type="dt" sz="half" idx="10"/>
          </p:nvPr>
        </p:nvSpPr>
        <p:spPr/>
        <p:txBody>
          <a:bodyPr/>
          <a:lstStyle/>
          <a:p>
            <a:r>
              <a:rPr kumimoji="1" lang="en-US" altLang="ja-JP"/>
              <a:t>2020.04. 10 (Fri) NKS2 meeting</a:t>
            </a:r>
            <a:endParaRPr kumimoji="1" lang="ja-JP" altLang="en-US"/>
          </a:p>
        </p:txBody>
      </p:sp>
      <p:sp>
        <p:nvSpPr>
          <p:cNvPr id="6" name="フッター プレースホルダー 5">
            <a:extLst>
              <a:ext uri="{FF2B5EF4-FFF2-40B4-BE49-F238E27FC236}">
                <a16:creationId xmlns:a16="http://schemas.microsoft.com/office/drawing/2014/main" id="{0951286D-ED29-4A41-A9AD-643BB0AE935E}"/>
              </a:ext>
            </a:extLst>
          </p:cNvPr>
          <p:cNvSpPr>
            <a:spLocks noGrp="1"/>
          </p:cNvSpPr>
          <p:nvPr>
            <p:ph type="ftr" sz="quarter" idx="11"/>
          </p:nvPr>
        </p:nvSpPr>
        <p:spPr/>
        <p:txBody>
          <a:bodyPr/>
          <a:lstStyle/>
          <a:p>
            <a:r>
              <a:rPr kumimoji="1" lang="en-US" altLang="ja-JP"/>
              <a:t>Status Report #22</a:t>
            </a:r>
            <a:endParaRPr kumimoji="1" lang="ja-JP" altLang="en-US"/>
          </a:p>
        </p:txBody>
      </p:sp>
    </p:spTree>
    <p:extLst>
      <p:ext uri="{BB962C8B-B14F-4D97-AF65-F5344CB8AC3E}">
        <p14:creationId xmlns:p14="http://schemas.microsoft.com/office/powerpoint/2010/main" val="2050499802"/>
      </p:ext>
    </p:extLst>
  </p:cSld>
  <p:clrMapOvr>
    <a:masterClrMapping/>
  </p:clrMapOvr>
</p:sld>
</file>

<file path=ppt/theme/theme1.xml><?xml version="1.0" encoding="utf-8"?>
<a:theme xmlns:a="http://schemas.openxmlformats.org/drawingml/2006/main" name="seminar_02">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eminar_02" id="{C1171E94-2110-450A-9346-1BD70DE9906E}" vid="{3C2E93C8-B6B3-48CF-8F41-9A0EDEBD1DEF}"/>
    </a:ext>
  </a:extLst>
</a:theme>
</file>

<file path=ppt/theme/theme2.xml><?xml version="1.0" encoding="utf-8"?>
<a:theme xmlns:a="http://schemas.openxmlformats.org/drawingml/2006/main" name="seminar01">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eminar01" id="{18FBF4ED-8204-4B78-95F5-552E1E431153}" vid="{BCB916D8-A2AD-462A-B410-68B35812B9FD}"/>
    </a:ext>
  </a:extLst>
</a:theme>
</file>

<file path=ppt/theme/theme3.xml><?xml version="1.0" encoding="utf-8"?>
<a:theme xmlns:a="http://schemas.openxmlformats.org/drawingml/2006/main" name="seminar_01">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eminar_01" id="{FBBCB237-14DA-439D-9B7B-9CE02D5C1056}" vid="{8D7AEC0D-9FFA-4277-AF29-E9BAEC5B07C9}"/>
    </a:ext>
  </a:extLst>
</a:theme>
</file>

<file path=ppt/theme/theme4.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seminar_02</Template>
  <TotalTime>389</TotalTime>
  <Words>815</Words>
  <Application>Microsoft Office PowerPoint</Application>
  <PresentationFormat>ワイド画面</PresentationFormat>
  <Paragraphs>166</Paragraphs>
  <Slides>29</Slides>
  <Notes>0</Notes>
  <HiddenSlides>0</HiddenSlides>
  <MMClips>0</MMClips>
  <ScaleCrop>false</ScaleCrop>
  <HeadingPairs>
    <vt:vector size="6" baseType="variant">
      <vt:variant>
        <vt:lpstr>使用されているフォント</vt:lpstr>
      </vt:variant>
      <vt:variant>
        <vt:i4>12</vt:i4>
      </vt:variant>
      <vt:variant>
        <vt:lpstr>テーマ</vt:lpstr>
      </vt:variant>
      <vt:variant>
        <vt:i4>3</vt:i4>
      </vt:variant>
      <vt:variant>
        <vt:lpstr>スライド タイトル</vt:lpstr>
      </vt:variant>
      <vt:variant>
        <vt:i4>29</vt:i4>
      </vt:variant>
    </vt:vector>
  </HeadingPairs>
  <TitlesOfParts>
    <vt:vector size="44" baseType="lpstr">
      <vt:lpstr>HGP創英角ﾎﾟｯﾌﾟ体</vt:lpstr>
      <vt:lpstr>Yu Gothic UI</vt:lpstr>
      <vt:lpstr>Yu Gothic UI Light</vt:lpstr>
      <vt:lpstr>Yu Gothic UI Semibold</vt:lpstr>
      <vt:lpstr>Yu Gothic UI Semilight</vt:lpstr>
      <vt:lpstr>游ゴシック</vt:lpstr>
      <vt:lpstr>游ゴシック Light</vt:lpstr>
      <vt:lpstr>Arial</vt:lpstr>
      <vt:lpstr>Calibri</vt:lpstr>
      <vt:lpstr>Calibri Light</vt:lpstr>
      <vt:lpstr>Cambria Math</vt:lpstr>
      <vt:lpstr>Wingdings</vt:lpstr>
      <vt:lpstr>seminar_02</vt:lpstr>
      <vt:lpstr>seminar01</vt:lpstr>
      <vt:lpstr>seminar_01</vt:lpstr>
      <vt:lpstr>Status Report #22</vt:lpstr>
      <vt:lpstr>Testbench moving</vt:lpstr>
      <vt:lpstr>Restart data taking</vt:lpstr>
      <vt:lpstr>Restart data taking</vt:lpstr>
      <vt:lpstr>Restart data taking</vt:lpstr>
      <vt:lpstr>Restart data taking</vt:lpstr>
      <vt:lpstr>Restart data taking</vt:lpstr>
      <vt:lpstr>Restart data taking</vt:lpstr>
      <vt:lpstr>Restart data taking</vt:lpstr>
      <vt:lpstr>Restart data taking</vt:lpstr>
      <vt:lpstr>Restart data taking</vt:lpstr>
      <vt:lpstr>Restart data taking</vt:lpstr>
      <vt:lpstr>Problem</vt:lpstr>
      <vt:lpstr>PowerPoint プレゼンテーション</vt:lpstr>
      <vt:lpstr>PowerPoint プレゼンテーション</vt:lpstr>
      <vt:lpstr>B4 thesis</vt:lpstr>
      <vt:lpstr>Back up</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Restart data taking</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Status Report #22</dc:title>
  <dc:creator>Tomomasa Fujiwara</dc:creator>
  <cp:lastModifiedBy>Tomomasa Fujiwara</cp:lastModifiedBy>
  <cp:revision>4</cp:revision>
  <dcterms:created xsi:type="dcterms:W3CDTF">2020-04-08T11:21:08Z</dcterms:created>
  <dcterms:modified xsi:type="dcterms:W3CDTF">2020-04-10T07:14:11Z</dcterms:modified>
</cp:coreProperties>
</file>